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9" r:id="rId6"/>
    <p:sldId id="270" r:id="rId7"/>
    <p:sldId id="271" r:id="rId8"/>
    <p:sldId id="272" r:id="rId9"/>
    <p:sldId id="273" r:id="rId10"/>
    <p:sldId id="268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im" initials="E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4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882" autoAdjust="0"/>
    <p:restoredTop sz="93542" autoAdjust="0"/>
  </p:normalViewPr>
  <p:slideViewPr>
    <p:cSldViewPr>
      <p:cViewPr varScale="1">
        <p:scale>
          <a:sx n="72" d="100"/>
          <a:sy n="72" d="100"/>
        </p:scale>
        <p:origin x="111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8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1048669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86889-FB55-4980-9164-A6B957C3420B}" type="datetimeFigureOut">
              <a:rPr lang="zh-CN" altLang="en-US" smtClean="0"/>
              <a:t>2023/2/25</a:t>
            </a:fld>
            <a:endParaRPr lang="zh-CN" altLang="en-US"/>
          </a:p>
        </p:txBody>
      </p:sp>
      <p:sp>
        <p:nvSpPr>
          <p:cNvPr id="1048670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1048671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72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1048673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FF82B-EB75-4ADB-80C4-444F703C8E9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590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1048591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7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618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048619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10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582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104858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2023/2/25</a:t>
            </a:fld>
            <a:endParaRPr lang="zh-CN" altLang="en-US"/>
          </a:p>
        </p:txBody>
      </p:sp>
      <p:sp>
        <p:nvSpPr>
          <p:cNvPr id="104858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8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36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3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2023/2/25</a:t>
            </a:fld>
            <a:endParaRPr lang="zh-CN" altLang="en-US"/>
          </a:p>
        </p:txBody>
      </p:sp>
      <p:sp>
        <p:nvSpPr>
          <p:cNvPr id="104863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25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26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2023/2/25</a:t>
            </a:fld>
            <a:endParaRPr lang="zh-CN" altLang="en-US"/>
          </a:p>
        </p:txBody>
      </p:sp>
      <p:sp>
        <p:nvSpPr>
          <p:cNvPr id="1048627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28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59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59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2023/2/25</a:t>
            </a:fld>
            <a:endParaRPr lang="zh-CN" altLang="en-US"/>
          </a:p>
        </p:txBody>
      </p:sp>
      <p:sp>
        <p:nvSpPr>
          <p:cNvPr id="104859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0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41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4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2023/2/25</a:t>
            </a:fld>
            <a:endParaRPr lang="zh-CN" altLang="en-US"/>
          </a:p>
        </p:txBody>
      </p:sp>
      <p:sp>
        <p:nvSpPr>
          <p:cNvPr id="104864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46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47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48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2023/2/25</a:t>
            </a:fld>
            <a:endParaRPr lang="zh-CN" altLang="en-US"/>
          </a:p>
        </p:txBody>
      </p:sp>
      <p:sp>
        <p:nvSpPr>
          <p:cNvPr id="1048649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50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52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53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54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55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56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2023/2/25</a:t>
            </a:fld>
            <a:endParaRPr lang="zh-CN" altLang="en-US"/>
          </a:p>
        </p:txBody>
      </p:sp>
      <p:sp>
        <p:nvSpPr>
          <p:cNvPr id="1048657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58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0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21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2023/2/25</a:t>
            </a:fld>
            <a:endParaRPr lang="zh-CN" altLang="en-US"/>
          </a:p>
        </p:txBody>
      </p:sp>
      <p:sp>
        <p:nvSpPr>
          <p:cNvPr id="1048622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23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9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2023/2/25</a:t>
            </a:fld>
            <a:endParaRPr lang="zh-CN" altLang="en-US"/>
          </a:p>
        </p:txBody>
      </p:sp>
      <p:sp>
        <p:nvSpPr>
          <p:cNvPr id="1048660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61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6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6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6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2023/2/25</a:t>
            </a:fld>
            <a:endParaRPr lang="zh-CN" altLang="en-US"/>
          </a:p>
        </p:txBody>
      </p:sp>
      <p:sp>
        <p:nvSpPr>
          <p:cNvPr id="104866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6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9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30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1048631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32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2023/2/25</a:t>
            </a:fld>
            <a:endParaRPr lang="zh-CN" altLang="en-US"/>
          </a:p>
        </p:txBody>
      </p:sp>
      <p:sp>
        <p:nvSpPr>
          <p:cNvPr id="1048633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4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577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578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t>2023/2/25</a:t>
            </a:fld>
            <a:endParaRPr lang="zh-CN" altLang="en-US"/>
          </a:p>
        </p:txBody>
      </p:sp>
      <p:sp>
        <p:nvSpPr>
          <p:cNvPr id="1048579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1048580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马太福音 </a:t>
            </a:r>
            <a:r>
              <a:rPr lang="en-US" altLang="zh-CN" sz="4800" dirty="0"/>
              <a:t>28:16-20</a:t>
            </a:r>
            <a:endParaRPr lang="zh-CN" altLang="en-US" sz="4800" dirty="0"/>
          </a:p>
        </p:txBody>
      </p:sp>
      <p:sp>
        <p:nvSpPr>
          <p:cNvPr id="1048587" name="副标题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4000" cy="1752600"/>
          </a:xfrm>
        </p:spPr>
        <p:txBody>
          <a:bodyPr>
            <a:normAutofit/>
          </a:bodyPr>
          <a:lstStyle/>
          <a:p>
            <a:r>
              <a:rPr lang="zh-CN" altLang="en-US" sz="4800" dirty="0">
                <a:solidFill>
                  <a:schemeClr val="bg1"/>
                </a:solidFill>
              </a:rPr>
              <a:t>福音大使命</a:t>
            </a:r>
            <a:endParaRPr lang="en-US" altLang="zh-CN" sz="4800" dirty="0">
              <a:solidFill>
                <a:schemeClr val="bg1"/>
              </a:solidFill>
            </a:endParaRPr>
          </a:p>
        </p:txBody>
      </p:sp>
      <p:sp>
        <p:nvSpPr>
          <p:cNvPr id="1048588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总结和应用</a:t>
            </a:r>
          </a:p>
        </p:txBody>
      </p:sp>
      <p:sp>
        <p:nvSpPr>
          <p:cNvPr id="1048616" name="内容占位符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总结</a:t>
            </a:r>
            <a:endParaRPr lang="en-US" altLang="zh-CN" dirty="0"/>
          </a:p>
          <a:p>
            <a:pPr lvl="1"/>
            <a:r>
              <a:rPr lang="zh-CN" altLang="en-US" dirty="0"/>
              <a:t>大使命的命令是基于基督的权柄</a:t>
            </a:r>
            <a:endParaRPr lang="en-US" altLang="zh-CN" dirty="0"/>
          </a:p>
          <a:p>
            <a:pPr lvl="1"/>
            <a:r>
              <a:rPr lang="zh-CN" altLang="en-US" dirty="0"/>
              <a:t>大使命的内容是使万民作基督的门徒</a:t>
            </a:r>
            <a:endParaRPr lang="en-US" altLang="zh-CN" dirty="0"/>
          </a:p>
          <a:p>
            <a:pPr lvl="1"/>
            <a:r>
              <a:rPr lang="zh-CN" altLang="en-US" dirty="0"/>
              <a:t>大使命的实行有耶稣同在的应许</a:t>
            </a:r>
            <a:endParaRPr lang="en-US" altLang="zh-CN" dirty="0"/>
          </a:p>
          <a:p>
            <a:r>
              <a:rPr lang="zh-CN" altLang="en-US" dirty="0"/>
              <a:t>应用</a:t>
            </a:r>
            <a:endParaRPr lang="en-US" altLang="zh-CN" dirty="0"/>
          </a:p>
          <a:p>
            <a:pPr lvl="1"/>
            <a:r>
              <a:rPr lang="zh-CN" altLang="en-US" dirty="0"/>
              <a:t>我们依仗什么传讲福音？</a:t>
            </a:r>
            <a:endParaRPr lang="en-US" altLang="zh-CN" dirty="0"/>
          </a:p>
          <a:p>
            <a:pPr lvl="1"/>
            <a:r>
              <a:rPr lang="zh-CN" altLang="en-US" dirty="0"/>
              <a:t>我们使万民作谁的门徒？</a:t>
            </a:r>
            <a:endParaRPr lang="en-US" altLang="zh-CN" dirty="0"/>
          </a:p>
          <a:p>
            <a:pPr lvl="1"/>
            <a:r>
              <a:rPr lang="zh-CN" altLang="en-US" dirty="0"/>
              <a:t>我们和谁在同工传福音？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28:16-20</a:t>
            </a:r>
            <a:endParaRPr lang="zh-CN" altLang="en-US" dirty="0"/>
          </a:p>
        </p:txBody>
      </p:sp>
      <p:sp>
        <p:nvSpPr>
          <p:cNvPr id="1048598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baseline="30000" dirty="0"/>
              <a:t>           16</a:t>
            </a:r>
            <a:r>
              <a:rPr lang="zh-CN" altLang="en-US" dirty="0"/>
              <a:t>十一个门徒往加利利去，到了耶稣约定的山上。</a:t>
            </a:r>
            <a:r>
              <a:rPr lang="en-US" altLang="zh-CN" baseline="30000" dirty="0"/>
              <a:t>17</a:t>
            </a:r>
            <a:r>
              <a:rPr lang="zh-CN" altLang="en-US" dirty="0"/>
              <a:t>他们见了耶稣就拜他，然而还有人疑惑。</a:t>
            </a:r>
            <a:r>
              <a:rPr lang="en-US" altLang="zh-CN" baseline="30000" dirty="0"/>
              <a:t>18</a:t>
            </a:r>
            <a:r>
              <a:rPr lang="zh-CN" altLang="en-US" dirty="0"/>
              <a:t>耶稣进前来，对他们说：“天上地下所有的权柄都赐给我了。</a:t>
            </a:r>
            <a:r>
              <a:rPr lang="en-US" altLang="zh-CN" baseline="30000" dirty="0"/>
              <a:t>19</a:t>
            </a:r>
            <a:r>
              <a:rPr lang="zh-CN" altLang="en-US" dirty="0"/>
              <a:t>所以，你们要去，使万民作我的门徒，奉父、子、圣灵的名给他们施洗。</a:t>
            </a:r>
            <a:r>
              <a:rPr lang="en-US" altLang="zh-CN" baseline="30000" dirty="0"/>
              <a:t>20</a:t>
            </a:r>
            <a:r>
              <a:rPr lang="zh-CN" altLang="en-US" dirty="0"/>
              <a:t>凡我所吩咐你们的，都教训他们遵守，我就常与你们同在，直到世界的末了。”</a:t>
            </a:r>
            <a:endParaRPr lang="en-US" altLang="zh-CN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耶稣的受难与复活</a:t>
            </a:r>
          </a:p>
        </p:txBody>
      </p:sp>
      <p:sp>
        <p:nvSpPr>
          <p:cNvPr id="1048600" name="内容占位符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受难（太</a:t>
            </a:r>
            <a:r>
              <a:rPr lang="en-US" altLang="zh-CN" sz="2000" dirty="0"/>
              <a:t>26:1-27:66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1800" dirty="0"/>
              <a:t>一件美事（太</a:t>
            </a:r>
            <a:r>
              <a:rPr lang="en-US" altLang="zh-CN" sz="1800" dirty="0"/>
              <a:t>26:1-16</a:t>
            </a:r>
            <a:r>
              <a:rPr lang="zh-CN" altLang="en-US" sz="1800" dirty="0"/>
              <a:t>）</a:t>
            </a:r>
            <a:endParaRPr lang="en-US" altLang="zh-CN" sz="18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1800" dirty="0"/>
              <a:t>基督宝血所立的新约（太</a:t>
            </a:r>
            <a:r>
              <a:rPr lang="en-US" altLang="zh-CN" sz="1800" dirty="0"/>
              <a:t>26:17-30</a:t>
            </a:r>
            <a:r>
              <a:rPr lang="zh-CN" altLang="en-US" sz="1800" dirty="0"/>
              <a:t>）</a:t>
            </a:r>
            <a:endParaRPr lang="en-US" altLang="zh-CN" sz="18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1800" dirty="0"/>
              <a:t>你曾经跌倒过吗？ （太</a:t>
            </a:r>
            <a:r>
              <a:rPr lang="en-US" altLang="zh-CN" sz="1800" dirty="0"/>
              <a:t>26:31-35</a:t>
            </a:r>
            <a:r>
              <a:rPr lang="zh-CN" altLang="en-US" sz="1800" dirty="0"/>
              <a:t>）</a:t>
            </a:r>
            <a:endParaRPr lang="en-US" altLang="zh-CN" sz="18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1800" dirty="0"/>
              <a:t>愿祢的旨意成全（太</a:t>
            </a:r>
            <a:r>
              <a:rPr lang="en-US" altLang="zh-CN" sz="1800" dirty="0"/>
              <a:t>26:36-46</a:t>
            </a:r>
            <a:r>
              <a:rPr lang="zh-CN" altLang="en-US" sz="1800" dirty="0"/>
              <a:t>）</a:t>
            </a:r>
            <a:endParaRPr lang="en-US" altLang="zh-CN" sz="18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1800" dirty="0"/>
              <a:t>属灵的争战（太</a:t>
            </a:r>
            <a:r>
              <a:rPr lang="en-US" altLang="zh-CN" sz="1800" dirty="0"/>
              <a:t>26:47-56</a:t>
            </a:r>
            <a:r>
              <a:rPr lang="zh-CN" altLang="en-US" sz="1800" dirty="0"/>
              <a:t>）</a:t>
            </a:r>
            <a:endParaRPr lang="en-US" altLang="zh-CN" sz="18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1800" dirty="0"/>
              <a:t>不公正的审判（太</a:t>
            </a:r>
            <a:r>
              <a:rPr lang="en-US" altLang="zh-CN" sz="1800" dirty="0"/>
              <a:t>26:57-68</a:t>
            </a:r>
            <a:r>
              <a:rPr lang="zh-CN" altLang="en-US" sz="1800" dirty="0"/>
              <a:t>）</a:t>
            </a:r>
            <a:endParaRPr lang="en-US" altLang="zh-CN" sz="18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1800" dirty="0"/>
              <a:t>彼得三次不认主（太</a:t>
            </a:r>
            <a:r>
              <a:rPr lang="en-US" altLang="zh-CN" sz="1800" dirty="0"/>
              <a:t>26:69-75</a:t>
            </a:r>
            <a:r>
              <a:rPr lang="zh-CN" altLang="en-US" sz="1800" dirty="0"/>
              <a:t>）</a:t>
            </a:r>
            <a:endParaRPr lang="en-US" altLang="zh-CN" sz="18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1800" dirty="0"/>
              <a:t>犹大之死（太</a:t>
            </a:r>
            <a:r>
              <a:rPr lang="en-US" altLang="zh-CN" sz="1800" dirty="0"/>
              <a:t>27:1-10</a:t>
            </a:r>
            <a:r>
              <a:rPr lang="zh-CN" altLang="en-US" sz="1800" dirty="0"/>
              <a:t>）</a:t>
            </a:r>
            <a:endParaRPr lang="en-US" altLang="zh-CN" sz="18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1800" dirty="0"/>
              <a:t>耶稣在彼拉多面前受审（太</a:t>
            </a:r>
            <a:r>
              <a:rPr lang="en-US" altLang="zh-CN" sz="1800" dirty="0"/>
              <a:t>27:11-26</a:t>
            </a:r>
            <a:r>
              <a:rPr lang="zh-CN" altLang="en-US" sz="1800" dirty="0"/>
              <a:t>）</a:t>
            </a:r>
            <a:endParaRPr lang="en-US" altLang="zh-CN" sz="1800" dirty="0"/>
          </a:p>
        </p:txBody>
      </p:sp>
      <p:sp>
        <p:nvSpPr>
          <p:cNvPr id="2" name="内容占位符 1">
            <a:extLst>
              <a:ext uri="{FF2B5EF4-FFF2-40B4-BE49-F238E27FC236}">
                <a16:creationId xmlns:a16="http://schemas.microsoft.com/office/drawing/2014/main" id="{251E6D33-D33A-4930-BCEF-12919F249A2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1800" dirty="0"/>
              <a:t>被羞辱的耶稣（太</a:t>
            </a:r>
            <a:r>
              <a:rPr lang="en-US" altLang="zh-CN" sz="1800" dirty="0"/>
              <a:t>27:27-31</a:t>
            </a:r>
            <a:r>
              <a:rPr lang="zh-CN" altLang="en-US" sz="1800" dirty="0"/>
              <a:t>）</a:t>
            </a:r>
            <a:endParaRPr lang="en-US" altLang="zh-CN" sz="18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1800" dirty="0"/>
              <a:t>耶稣被钉十架（太</a:t>
            </a:r>
            <a:r>
              <a:rPr lang="en-US" altLang="zh-CN" sz="1800" dirty="0"/>
              <a:t>27:32-44</a:t>
            </a:r>
            <a:r>
              <a:rPr lang="zh-CN" altLang="en-US" sz="1800" dirty="0"/>
              <a:t>）</a:t>
            </a:r>
            <a:endParaRPr lang="en-US" altLang="zh-CN" sz="18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1800" dirty="0"/>
              <a:t>耶稣之死（太</a:t>
            </a:r>
            <a:r>
              <a:rPr lang="en-US" altLang="zh-CN" sz="1800" dirty="0"/>
              <a:t>27:45-56</a:t>
            </a:r>
            <a:r>
              <a:rPr lang="zh-CN" altLang="en-US" sz="1800" dirty="0"/>
              <a:t>）</a:t>
            </a:r>
            <a:endParaRPr lang="en-US" altLang="zh-CN" sz="18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1800" dirty="0">
                <a:solidFill>
                  <a:srgbClr val="FFC000"/>
                </a:solidFill>
              </a:rPr>
              <a:t>耶稣的埋葬（太</a:t>
            </a:r>
            <a:r>
              <a:rPr lang="en-US" altLang="zh-CN" sz="1800" dirty="0">
                <a:solidFill>
                  <a:srgbClr val="FFC000"/>
                </a:solidFill>
              </a:rPr>
              <a:t>27:57-66</a:t>
            </a:r>
            <a:r>
              <a:rPr lang="zh-CN" altLang="en-US" sz="1800" dirty="0">
                <a:solidFill>
                  <a:srgbClr val="FFC000"/>
                </a:solidFill>
              </a:rPr>
              <a:t>）</a:t>
            </a:r>
            <a:endParaRPr lang="en-US" altLang="zh-CN" sz="1800" dirty="0">
              <a:solidFill>
                <a:srgbClr val="FFC000"/>
              </a:solidFill>
            </a:endParaRPr>
          </a:p>
          <a:p>
            <a:r>
              <a:rPr lang="zh-CN" altLang="en-US" sz="2000" dirty="0"/>
              <a:t>复活（太</a:t>
            </a:r>
            <a:r>
              <a:rPr lang="en-US" altLang="zh-CN" sz="2000" dirty="0"/>
              <a:t>28:1-20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1"/>
            <a:r>
              <a:rPr lang="zh-CN" altLang="en-US" sz="1800" dirty="0"/>
              <a:t>耶稣的复活（太</a:t>
            </a:r>
            <a:r>
              <a:rPr lang="en-US" altLang="zh-CN" sz="1800" dirty="0"/>
              <a:t>28:1-15</a:t>
            </a:r>
            <a:r>
              <a:rPr lang="zh-CN" altLang="en-US" sz="1800" dirty="0"/>
              <a:t>）</a:t>
            </a:r>
            <a:endParaRPr lang="en-US" altLang="zh-CN" sz="1800" dirty="0"/>
          </a:p>
          <a:p>
            <a:pPr lvl="1"/>
            <a:r>
              <a:rPr lang="zh-CN" altLang="en-US" sz="1800" dirty="0"/>
              <a:t>福音大使命（太</a:t>
            </a:r>
            <a:r>
              <a:rPr lang="en-US" altLang="zh-CN" sz="1800" dirty="0"/>
              <a:t>28:16-20</a:t>
            </a:r>
            <a:r>
              <a:rPr lang="zh-CN" altLang="en-US" sz="1800" dirty="0"/>
              <a:t>）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大纲</a:t>
            </a:r>
          </a:p>
        </p:txBody>
      </p:sp>
      <p:sp>
        <p:nvSpPr>
          <p:cNvPr id="1048602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福音大使命</a:t>
            </a:r>
            <a:endParaRPr lang="en-US" altLang="zh-CN" dirty="0"/>
          </a:p>
          <a:p>
            <a:pPr lvl="1"/>
            <a:r>
              <a:rPr lang="zh-CN" altLang="en-US" dirty="0"/>
              <a:t>仗耶稣的权柄</a:t>
            </a:r>
            <a:endParaRPr lang="en-US" altLang="zh-CN" dirty="0"/>
          </a:p>
          <a:p>
            <a:pPr lvl="1"/>
            <a:r>
              <a:rPr lang="zh-CN" altLang="en-US" dirty="0"/>
              <a:t>作耶稣的门徒</a:t>
            </a:r>
            <a:endParaRPr lang="en-US" altLang="zh-CN" dirty="0"/>
          </a:p>
          <a:p>
            <a:pPr lvl="1"/>
            <a:r>
              <a:rPr lang="zh-CN" altLang="en-US" dirty="0"/>
              <a:t>有耶稣的同在</a:t>
            </a:r>
            <a:endParaRPr lang="en-US" altLang="zh-C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CC695CA-8E1C-4B13-9BDF-83815447C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仗耶稣的权柄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1A1A7CD-4E41-47EE-B8D8-B0B45CAB96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大使命是个命令</a:t>
            </a:r>
            <a:endParaRPr lang="en-US" altLang="zh-CN" dirty="0"/>
          </a:p>
          <a:p>
            <a:pPr lvl="1"/>
            <a:r>
              <a:rPr lang="zh-CN" altLang="en-US" dirty="0"/>
              <a:t>权柄从何而来</a:t>
            </a:r>
            <a:endParaRPr lang="en-US" altLang="zh-CN" dirty="0"/>
          </a:p>
          <a:p>
            <a:pPr lvl="2"/>
            <a:r>
              <a:rPr lang="zh-CN" altLang="en-US" dirty="0"/>
              <a:t>从耶稣而来</a:t>
            </a:r>
            <a:endParaRPr lang="en-US" altLang="zh-CN" dirty="0"/>
          </a:p>
          <a:p>
            <a:pPr lvl="2"/>
            <a:r>
              <a:rPr lang="zh-CN" altLang="en-US" dirty="0"/>
              <a:t>从天父而来（腓</a:t>
            </a:r>
            <a:r>
              <a:rPr lang="en-US" altLang="zh-CN" dirty="0"/>
              <a:t>2:5-11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耶稣是中保的君王</a:t>
            </a:r>
            <a:endParaRPr lang="en-US" altLang="zh-CN" dirty="0"/>
          </a:p>
          <a:p>
            <a:pPr lvl="1"/>
            <a:r>
              <a:rPr lang="zh-CN" altLang="en-US" dirty="0"/>
              <a:t>权柄的范围</a:t>
            </a:r>
            <a:endParaRPr lang="en-US" altLang="zh-CN" dirty="0"/>
          </a:p>
          <a:p>
            <a:pPr lvl="2"/>
            <a:r>
              <a:rPr lang="zh-CN" altLang="en-US" dirty="0"/>
              <a:t>所有（一切）的权柄：宇宙性的权柄</a:t>
            </a:r>
            <a:endParaRPr lang="en-US" altLang="zh-CN" dirty="0"/>
          </a:p>
          <a:p>
            <a:pPr lvl="2"/>
            <a:r>
              <a:rPr lang="zh-CN" altLang="en-US" dirty="0"/>
              <a:t>万（一切）民：不仅是以色列人（创</a:t>
            </a:r>
            <a:r>
              <a:rPr lang="en-US" altLang="zh-CN" dirty="0"/>
              <a:t>12:3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7737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CC695CA-8E1C-4B13-9BDF-83815447C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仗耶稣的权柄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1A1A7CD-4E41-47EE-B8D8-B0B45CAB96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zh-CN" altLang="en-US" dirty="0"/>
              <a:t>权柄的对象</a:t>
            </a:r>
            <a:endParaRPr lang="en-US" altLang="zh-CN" dirty="0"/>
          </a:p>
          <a:p>
            <a:pPr lvl="2"/>
            <a:r>
              <a:rPr lang="zh-CN" altLang="en-US" dirty="0"/>
              <a:t>领受命令的人：所有基督徒</a:t>
            </a:r>
            <a:endParaRPr lang="en-US" altLang="zh-CN" dirty="0"/>
          </a:p>
          <a:p>
            <a:pPr lvl="2"/>
            <a:r>
              <a:rPr lang="zh-CN" altLang="en-US" dirty="0"/>
              <a:t>命令涉及的人：所有人类</a:t>
            </a:r>
            <a:endParaRPr lang="en-US" altLang="zh-CN" dirty="0"/>
          </a:p>
          <a:p>
            <a:r>
              <a:rPr lang="zh-CN" altLang="en-US" dirty="0"/>
              <a:t>基督已经得着权柄</a:t>
            </a:r>
            <a:endParaRPr lang="en-US" altLang="zh-CN" dirty="0"/>
          </a:p>
          <a:p>
            <a:pPr lvl="1"/>
            <a:r>
              <a:rPr lang="zh-CN" altLang="en-US" dirty="0"/>
              <a:t>新时代已经来临</a:t>
            </a:r>
            <a:endParaRPr lang="en-US" altLang="zh-CN" dirty="0"/>
          </a:p>
          <a:p>
            <a:pPr lvl="1"/>
            <a:r>
              <a:rPr lang="zh-CN" altLang="en-US" dirty="0"/>
              <a:t>所以门徒应当</a:t>
            </a:r>
            <a:endParaRPr lang="en-US" altLang="zh-CN" dirty="0"/>
          </a:p>
          <a:p>
            <a:pPr lvl="2"/>
            <a:r>
              <a:rPr lang="zh-CN" altLang="en-US" dirty="0"/>
              <a:t>传讲福音</a:t>
            </a:r>
            <a:r>
              <a:rPr lang="en-US" altLang="zh-CN" dirty="0"/>
              <a:t>——</a:t>
            </a:r>
            <a:r>
              <a:rPr lang="zh-CN" altLang="en-US" dirty="0"/>
              <a:t>这是个命令</a:t>
            </a:r>
            <a:endParaRPr lang="en-US" altLang="zh-CN" dirty="0"/>
          </a:p>
          <a:p>
            <a:pPr lvl="2"/>
            <a:r>
              <a:rPr lang="zh-CN" altLang="en-US" dirty="0"/>
              <a:t>且充满信心</a:t>
            </a:r>
            <a:r>
              <a:rPr lang="en-US" altLang="zh-CN" dirty="0"/>
              <a:t>——</a:t>
            </a:r>
            <a:r>
              <a:rPr lang="zh-CN" altLang="en-US" dirty="0"/>
              <a:t>仗耶稣的权柄</a:t>
            </a:r>
            <a:endParaRPr lang="en-US" altLang="zh-CN" dirty="0"/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5501052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7779BDA-3D63-4BBE-8BBB-8BB83F4C8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作耶稣的门徒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9C451C6-71DA-4D3B-95D1-03FA7B6C15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大使命的内容</a:t>
            </a:r>
            <a:endParaRPr lang="en-US" altLang="zh-CN" dirty="0"/>
          </a:p>
          <a:p>
            <a:pPr lvl="1"/>
            <a:r>
              <a:rPr lang="zh-CN" altLang="en-US" dirty="0"/>
              <a:t>使</a:t>
            </a:r>
            <a:r>
              <a:rPr lang="en-US" altLang="zh-CN" dirty="0"/>
              <a:t>……</a:t>
            </a:r>
            <a:r>
              <a:rPr lang="zh-CN" altLang="en-US" dirty="0"/>
              <a:t>作</a:t>
            </a:r>
            <a:r>
              <a:rPr lang="en-US" altLang="zh-CN" dirty="0"/>
              <a:t>……</a:t>
            </a:r>
            <a:r>
              <a:rPr lang="zh-CN" altLang="en-US" dirty="0"/>
              <a:t>门徒</a:t>
            </a:r>
            <a:endParaRPr lang="en-US" altLang="zh-CN" dirty="0"/>
          </a:p>
          <a:p>
            <a:pPr lvl="2"/>
            <a:r>
              <a:rPr lang="zh-CN" altLang="en-US" dirty="0"/>
              <a:t>意义：把人带入一种师生关系</a:t>
            </a:r>
            <a:endParaRPr lang="en-US" altLang="zh-CN" dirty="0"/>
          </a:p>
          <a:p>
            <a:pPr lvl="2"/>
            <a:r>
              <a:rPr lang="zh-CN" altLang="en-US" dirty="0"/>
              <a:t>教导和训练</a:t>
            </a:r>
            <a:endParaRPr lang="en-US" altLang="zh-CN" dirty="0"/>
          </a:p>
          <a:p>
            <a:pPr lvl="2"/>
            <a:r>
              <a:rPr lang="zh-CN" altLang="en-US" dirty="0"/>
              <a:t>使谁作门徒</a:t>
            </a:r>
            <a:r>
              <a:rPr lang="en-US" altLang="zh-CN" dirty="0"/>
              <a:t>——</a:t>
            </a:r>
            <a:r>
              <a:rPr lang="zh-CN" altLang="en-US" dirty="0"/>
              <a:t>万民（一切民）</a:t>
            </a:r>
            <a:endParaRPr lang="en-US" altLang="zh-CN" dirty="0"/>
          </a:p>
          <a:p>
            <a:pPr lvl="2"/>
            <a:r>
              <a:rPr lang="zh-CN" altLang="en-US" dirty="0"/>
              <a:t>使万民作谁的门徒</a:t>
            </a:r>
            <a:r>
              <a:rPr lang="en-US" altLang="zh-CN" dirty="0"/>
              <a:t>——</a:t>
            </a:r>
            <a:r>
              <a:rPr lang="zh-CN" altLang="en-US" dirty="0"/>
              <a:t>耶稣基督</a:t>
            </a:r>
            <a:endParaRPr lang="en-US" altLang="zh-CN" dirty="0"/>
          </a:p>
          <a:p>
            <a:pPr lvl="1"/>
            <a:r>
              <a:rPr lang="zh-CN" altLang="en-US" dirty="0"/>
              <a:t>“去”</a:t>
            </a:r>
            <a:endParaRPr lang="en-US" altLang="zh-CN" dirty="0"/>
          </a:p>
          <a:p>
            <a:pPr lvl="2"/>
            <a:r>
              <a:rPr lang="zh-CN" altLang="en-US" dirty="0"/>
              <a:t>不是命令的内容</a:t>
            </a:r>
            <a:endParaRPr lang="en-US" altLang="zh-CN" dirty="0"/>
          </a:p>
          <a:p>
            <a:pPr lvl="2"/>
            <a:r>
              <a:rPr lang="zh-CN" altLang="en-US" dirty="0"/>
              <a:t>但附属于命令的语气</a:t>
            </a:r>
          </a:p>
        </p:txBody>
      </p:sp>
    </p:spTree>
    <p:extLst>
      <p:ext uri="{BB962C8B-B14F-4D97-AF65-F5344CB8AC3E}">
        <p14:creationId xmlns:p14="http://schemas.microsoft.com/office/powerpoint/2010/main" val="2670611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8D7C3AA-996F-4E86-892F-09446F54E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作耶稣的门徒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BA43BA8-C96A-4386-B44E-9BB9A079A4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训练门徒包括</a:t>
            </a:r>
            <a:endParaRPr lang="en-US" altLang="zh-CN" dirty="0"/>
          </a:p>
          <a:p>
            <a:pPr lvl="1"/>
            <a:r>
              <a:rPr lang="zh-CN" altLang="en-US" dirty="0"/>
              <a:t>给他们施洗</a:t>
            </a:r>
            <a:endParaRPr lang="en-US" altLang="zh-CN" dirty="0"/>
          </a:p>
          <a:p>
            <a:pPr lvl="2"/>
            <a:r>
              <a:rPr lang="zh-CN" altLang="en-US" dirty="0"/>
              <a:t>归于三一神的名下</a:t>
            </a:r>
            <a:endParaRPr lang="en-US" altLang="zh-CN" dirty="0"/>
          </a:p>
          <a:p>
            <a:pPr lvl="3"/>
            <a:r>
              <a:rPr lang="zh-CN" altLang="en-US" dirty="0"/>
              <a:t>将自己完全交付于三一神</a:t>
            </a:r>
            <a:endParaRPr lang="en-US" altLang="zh-CN" dirty="0"/>
          </a:p>
          <a:p>
            <a:pPr lvl="3"/>
            <a:r>
              <a:rPr lang="zh-CN" altLang="en-US" dirty="0"/>
              <a:t>归入与基督所立的新约中</a:t>
            </a:r>
            <a:endParaRPr lang="en-US" altLang="zh-CN" dirty="0"/>
          </a:p>
          <a:p>
            <a:pPr lvl="1"/>
            <a:r>
              <a:rPr lang="zh-CN" altLang="en-US" dirty="0"/>
              <a:t>教训他们遵守</a:t>
            </a:r>
            <a:endParaRPr lang="en-US" altLang="zh-CN" dirty="0"/>
          </a:p>
          <a:p>
            <a:pPr lvl="2"/>
            <a:r>
              <a:rPr lang="zh-CN" altLang="en-US" dirty="0"/>
              <a:t>凡（一切）耶稣所吩咐的</a:t>
            </a:r>
            <a:endParaRPr lang="en-US" altLang="zh-CN" dirty="0"/>
          </a:p>
          <a:p>
            <a:pPr lvl="2"/>
            <a:r>
              <a:rPr lang="zh-CN" altLang="en-US" dirty="0"/>
              <a:t>不仅是认识真理，也要行出真理</a:t>
            </a:r>
            <a:endParaRPr lang="en-US" altLang="zh-CN" dirty="0"/>
          </a:p>
          <a:p>
            <a:pPr lvl="2"/>
            <a:r>
              <a:rPr lang="zh-CN" altLang="en-US" dirty="0"/>
              <a:t>耶稣教导的延续性（提后</a:t>
            </a:r>
            <a:r>
              <a:rPr lang="en-US" altLang="zh-CN" dirty="0"/>
              <a:t>2:2</a:t>
            </a:r>
            <a:r>
              <a:rPr lang="zh-CN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665142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74EF3A4-6F6D-4C4B-A5C0-33B0C81224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有耶稣的同在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5F47C03-E5F8-4A3E-9E09-6E00C53316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门徒并非孤军作战</a:t>
            </a:r>
            <a:endParaRPr lang="en-US" altLang="zh-CN" dirty="0"/>
          </a:p>
          <a:p>
            <a:pPr lvl="1"/>
            <a:r>
              <a:rPr lang="zh-CN" altLang="en-US" dirty="0"/>
              <a:t>耶稣的应许</a:t>
            </a:r>
            <a:endParaRPr lang="en-US" altLang="zh-CN" dirty="0"/>
          </a:p>
          <a:p>
            <a:pPr lvl="2"/>
            <a:r>
              <a:rPr lang="zh-CN" altLang="en-US" dirty="0"/>
              <a:t>常（一切日子）与我们同在</a:t>
            </a:r>
            <a:endParaRPr lang="en-US" altLang="zh-CN" dirty="0"/>
          </a:p>
          <a:p>
            <a:pPr lvl="2"/>
            <a:r>
              <a:rPr lang="zh-CN" altLang="en-US" dirty="0"/>
              <a:t>直到世界的末了</a:t>
            </a:r>
            <a:endParaRPr lang="en-US" altLang="zh-CN" dirty="0"/>
          </a:p>
          <a:p>
            <a:pPr lvl="1"/>
            <a:r>
              <a:rPr lang="zh-CN" altLang="en-US" dirty="0"/>
              <a:t>圣灵的同在</a:t>
            </a:r>
            <a:endParaRPr lang="en-US" altLang="zh-CN" dirty="0"/>
          </a:p>
          <a:p>
            <a:pPr lvl="2"/>
            <a:r>
              <a:rPr lang="zh-CN" altLang="en-US" dirty="0"/>
              <a:t>施洗（徒</a:t>
            </a:r>
            <a:r>
              <a:rPr lang="en-US" altLang="zh-CN" dirty="0"/>
              <a:t>1:4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教导（约</a:t>
            </a:r>
            <a:r>
              <a:rPr lang="en-US" altLang="zh-CN" dirty="0"/>
              <a:t>14:26</a:t>
            </a:r>
            <a:r>
              <a:rPr lang="zh-CN" altLang="en-US" dirty="0"/>
              <a:t>）</a:t>
            </a:r>
            <a:endParaRPr lang="en-US" altLang="zh-CN" dirty="0"/>
          </a:p>
          <a:p>
            <a:r>
              <a:rPr lang="zh-CN" altLang="en-US" dirty="0"/>
              <a:t>对将来国度的盼望</a:t>
            </a:r>
          </a:p>
        </p:txBody>
      </p:sp>
    </p:spTree>
    <p:extLst>
      <p:ext uri="{BB962C8B-B14F-4D97-AF65-F5344CB8AC3E}">
        <p14:creationId xmlns:p14="http://schemas.microsoft.com/office/powerpoint/2010/main" val="2087287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6167</TotalTime>
  <Words>601</Words>
  <Application>Microsoft Office PowerPoint</Application>
  <PresentationFormat>全屏显示(4:3)</PresentationFormat>
  <Paragraphs>86</Paragraphs>
  <Slides>10</Slides>
  <Notes>2</Notes>
  <HiddenSlides>2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4" baseType="lpstr">
      <vt:lpstr>微软雅黑</vt:lpstr>
      <vt:lpstr>Arial</vt:lpstr>
      <vt:lpstr>Calibri</vt:lpstr>
      <vt:lpstr>Office 主题</vt:lpstr>
      <vt:lpstr>马太福音 28:16-20</vt:lpstr>
      <vt:lpstr>马太福音 28:16-20</vt:lpstr>
      <vt:lpstr>耶稣的受难与复活</vt:lpstr>
      <vt:lpstr>大纲</vt:lpstr>
      <vt:lpstr>仗耶稣的权柄</vt:lpstr>
      <vt:lpstr>仗耶稣的权柄</vt:lpstr>
      <vt:lpstr>作耶稣的门徒</vt:lpstr>
      <vt:lpstr>作耶稣的门徒</vt:lpstr>
      <vt:lpstr>有耶稣的同在</vt:lpstr>
      <vt:lpstr>总结和应用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主仆制作   QQ:191760425</dc:title>
  <dc:creator>Elim</dc:creator>
  <cp:lastModifiedBy>Elim</cp:lastModifiedBy>
  <cp:revision>237</cp:revision>
  <dcterms:created xsi:type="dcterms:W3CDTF">2022-01-01T07:44:20Z</dcterms:created>
  <dcterms:modified xsi:type="dcterms:W3CDTF">2023-02-25T14:24:20Z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c6ede63befed47578f9dcd9184aa9a9c</vt:lpwstr>
  </property>
</Properties>
</file>