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6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3542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重生：弗</a:t>
            </a:r>
            <a:r>
              <a:rPr lang="en-US" altLang="zh-CN" dirty="0"/>
              <a:t>2:5-6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11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2023/2/4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28:1-15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耶稣的复活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28:1-15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000" baseline="30000" dirty="0"/>
              <a:t>           1</a:t>
            </a:r>
            <a:r>
              <a:rPr lang="zh-CN" altLang="en-US" sz="2000" dirty="0"/>
              <a:t>安息日将尽，七日的头一日，天快亮的时候，抹大拉的马利亚和那个马利亚来看坟墓。</a:t>
            </a:r>
            <a:r>
              <a:rPr lang="en-US" altLang="zh-CN" sz="2000" baseline="30000" dirty="0"/>
              <a:t>2</a:t>
            </a:r>
            <a:r>
              <a:rPr lang="zh-CN" altLang="en-US" sz="2000" dirty="0"/>
              <a:t>忽然，地大震动，因为有主的使者从天上下来，把石头滚开，坐在上面。</a:t>
            </a:r>
            <a:r>
              <a:rPr lang="en-US" altLang="zh-CN" sz="2000" baseline="30000" dirty="0"/>
              <a:t>3</a:t>
            </a:r>
            <a:r>
              <a:rPr lang="zh-CN" altLang="en-US" sz="2000" dirty="0"/>
              <a:t>他的像貌如同闪电，衣服洁白如雪。</a:t>
            </a:r>
            <a:r>
              <a:rPr lang="en-US" altLang="zh-CN" sz="2000" baseline="30000" dirty="0"/>
              <a:t>4</a:t>
            </a:r>
            <a:r>
              <a:rPr lang="zh-CN" altLang="en-US" sz="2000" dirty="0"/>
              <a:t>看守的人就因他吓得浑身乱战，甚至和死人一样。</a:t>
            </a:r>
            <a:r>
              <a:rPr lang="en-US" altLang="zh-CN" sz="2000" baseline="30000" dirty="0"/>
              <a:t>5</a:t>
            </a:r>
            <a:r>
              <a:rPr lang="zh-CN" altLang="en-US" sz="2000" dirty="0"/>
              <a:t>天使对妇女说：“不要害怕！我知道你们是寻找那钉十字架的耶稣。</a:t>
            </a:r>
            <a:r>
              <a:rPr lang="en-US" altLang="zh-CN" sz="2000" baseline="30000" dirty="0"/>
              <a:t>6</a:t>
            </a:r>
            <a:r>
              <a:rPr lang="zh-CN" altLang="en-US" sz="2000" dirty="0"/>
              <a:t>他不在这里，照他所说的，已经复活了。你们来看安放主的地方。</a:t>
            </a:r>
            <a:r>
              <a:rPr lang="en-US" altLang="zh-CN" sz="2000" baseline="30000" dirty="0"/>
              <a:t>7</a:t>
            </a:r>
            <a:r>
              <a:rPr lang="zh-CN" altLang="en-US" sz="2000" dirty="0"/>
              <a:t>快去告诉他的门徒，说他从死里复活了，并且在你们以先往加利利去，在那里你们要见他。看哪，我已经告诉你们了。”</a:t>
            </a:r>
            <a:r>
              <a:rPr lang="en-US" altLang="zh-CN" sz="2000" baseline="30000" dirty="0"/>
              <a:t>8</a:t>
            </a:r>
            <a:r>
              <a:rPr lang="zh-CN" altLang="en-US" sz="2000" dirty="0"/>
              <a:t>妇女们就急忙离开坟墓，又害怕，又大大地欢喜，跑去要报给他的门徒。</a:t>
            </a:r>
            <a:r>
              <a:rPr lang="en-US" altLang="zh-CN" sz="2000" baseline="30000" dirty="0"/>
              <a:t>9</a:t>
            </a:r>
            <a:r>
              <a:rPr lang="zh-CN" altLang="en-US" sz="2000" dirty="0"/>
              <a:t>忽然，耶稣遇见她们，说：“愿你们平安！”她们就上前抱住他的脚拜他。</a:t>
            </a:r>
            <a:r>
              <a:rPr lang="en-US" altLang="zh-CN" sz="2000" baseline="30000" dirty="0"/>
              <a:t>10</a:t>
            </a:r>
            <a:r>
              <a:rPr lang="zh-CN" altLang="en-US" sz="2000" dirty="0"/>
              <a:t>耶稣对她们说：“不要害怕！你们去告诉我的弟兄，叫他们往加利利去，在那里必见我。”</a:t>
            </a:r>
            <a:r>
              <a:rPr lang="en-US" altLang="zh-CN" sz="2000" baseline="30000" dirty="0"/>
              <a:t>11</a:t>
            </a:r>
            <a:r>
              <a:rPr lang="zh-CN" altLang="en-US" sz="2000" dirty="0"/>
              <a:t>他们去的时候，看守的兵有几个进城去，将所经历的事都报给祭司长。</a:t>
            </a:r>
            <a:r>
              <a:rPr lang="en-US" altLang="zh-CN" sz="2000" baseline="30000" dirty="0"/>
              <a:t>12</a:t>
            </a:r>
            <a:r>
              <a:rPr lang="zh-CN" altLang="en-US" sz="2000" dirty="0"/>
              <a:t>祭司长和长老聚集商议，就拿许多银钱给兵丁，说：</a:t>
            </a:r>
            <a:r>
              <a:rPr lang="en-US" altLang="zh-CN" sz="2000" baseline="30000" dirty="0"/>
              <a:t>13</a:t>
            </a:r>
            <a:r>
              <a:rPr lang="zh-CN" altLang="en-US" sz="2000" dirty="0"/>
              <a:t>“你们要这样说：‘夜间我们睡觉的时候，他的门徒来把他偷去了。’</a:t>
            </a:r>
            <a:r>
              <a:rPr lang="en-US" altLang="zh-CN" sz="2000" baseline="30000" dirty="0"/>
              <a:t>14</a:t>
            </a:r>
            <a:r>
              <a:rPr lang="zh-CN" altLang="en-US" sz="2000" dirty="0"/>
              <a:t>倘若这话被巡抚听见，有我们劝他，保你们无事。”</a:t>
            </a:r>
            <a:r>
              <a:rPr lang="en-US" altLang="zh-CN" sz="2000" baseline="30000" dirty="0"/>
              <a:t>15</a:t>
            </a:r>
            <a:r>
              <a:rPr lang="zh-CN" altLang="en-US" sz="2000" dirty="0"/>
              <a:t>兵丁受了银钱，就照所嘱咐他们的去行。这话就传说在犹太人中间，直到今日。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被羞辱的耶稣（太</a:t>
            </a:r>
            <a:r>
              <a:rPr lang="en-US" altLang="zh-CN" sz="1800" dirty="0"/>
              <a:t>27:27-31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耶稣被钉十架（太</a:t>
            </a:r>
            <a:r>
              <a:rPr lang="en-US" altLang="zh-CN" sz="1800" dirty="0"/>
              <a:t>27:32-44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耶稣之死（太</a:t>
            </a:r>
            <a:r>
              <a:rPr lang="en-US" altLang="zh-CN" sz="1800" dirty="0"/>
              <a:t>27:45-56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耶稣的埋葬（太</a:t>
            </a:r>
            <a:r>
              <a:rPr lang="en-US" altLang="zh-CN" sz="1800" dirty="0">
                <a:solidFill>
                  <a:srgbClr val="FFC000"/>
                </a:solidFill>
              </a:rPr>
              <a:t>27:57-66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1800" dirty="0"/>
              <a:t>耶稣的复活（太</a:t>
            </a:r>
            <a:r>
              <a:rPr lang="en-US" altLang="zh-CN" sz="1800" dirty="0"/>
              <a:t>28:1-15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1800" dirty="0"/>
              <a:t>大使命（太</a:t>
            </a:r>
            <a:r>
              <a:rPr lang="en-US" altLang="zh-CN" sz="1800" dirty="0"/>
              <a:t>28:16-20</a:t>
            </a:r>
            <a:r>
              <a:rPr lang="zh-CN" altLang="en-US" sz="1800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耶稣复活</a:t>
            </a:r>
            <a:endParaRPr lang="en-US" altLang="zh-CN" dirty="0"/>
          </a:p>
          <a:p>
            <a:pPr lvl="1"/>
            <a:r>
              <a:rPr lang="zh-CN" altLang="en-US" dirty="0"/>
              <a:t>是历史的事实</a:t>
            </a:r>
            <a:endParaRPr lang="en-US" altLang="zh-CN" dirty="0"/>
          </a:p>
          <a:p>
            <a:pPr lvl="1"/>
            <a:r>
              <a:rPr lang="zh-CN" altLang="en-US" dirty="0"/>
              <a:t>是信仰的根基</a:t>
            </a:r>
            <a:endParaRPr lang="en-US" altLang="zh-CN" dirty="0"/>
          </a:p>
          <a:p>
            <a:pPr lvl="1"/>
            <a:r>
              <a:rPr lang="zh-CN" altLang="en-US" dirty="0"/>
              <a:t>是福音的见证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E7B5D1-5603-437D-A137-6E6CA043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历史的事实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CD3076-3378-4420-853D-050E7852B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尸体是被偷走的？</a:t>
            </a:r>
            <a:endParaRPr lang="en-US" altLang="zh-CN" dirty="0"/>
          </a:p>
          <a:p>
            <a:pPr lvl="1"/>
            <a:r>
              <a:rPr lang="zh-CN" altLang="en-US" dirty="0"/>
              <a:t>干扰坟墓是一项重罪</a:t>
            </a:r>
            <a:endParaRPr lang="en-US" altLang="zh-CN" dirty="0"/>
          </a:p>
          <a:p>
            <a:pPr lvl="1"/>
            <a:r>
              <a:rPr lang="zh-CN" altLang="en-US" dirty="0"/>
              <a:t>兵丁的证词前后矛盾</a:t>
            </a:r>
            <a:endParaRPr lang="en-US" altLang="zh-CN" dirty="0"/>
          </a:p>
          <a:p>
            <a:r>
              <a:rPr lang="zh-CN" altLang="en-US" dirty="0"/>
              <a:t>耶稣复活是个事实</a:t>
            </a:r>
            <a:endParaRPr lang="en-US" altLang="zh-CN" dirty="0"/>
          </a:p>
          <a:p>
            <a:pPr lvl="1"/>
            <a:r>
              <a:rPr lang="zh-CN" altLang="en-US" dirty="0"/>
              <a:t>异象：地震和天使</a:t>
            </a:r>
            <a:endParaRPr lang="en-US" altLang="zh-CN" dirty="0"/>
          </a:p>
          <a:p>
            <a:pPr lvl="1"/>
            <a:r>
              <a:rPr lang="zh-CN" altLang="en-US" dirty="0"/>
              <a:t>空的坟墓</a:t>
            </a:r>
            <a:endParaRPr lang="en-US" altLang="zh-CN" dirty="0"/>
          </a:p>
          <a:p>
            <a:pPr lvl="1"/>
            <a:r>
              <a:rPr lang="zh-CN" altLang="en-US" dirty="0"/>
              <a:t>向妇女们显现（太</a:t>
            </a:r>
            <a:r>
              <a:rPr lang="en-US" altLang="zh-CN" dirty="0"/>
              <a:t>28:9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向门徒显现（林前</a:t>
            </a:r>
            <a:r>
              <a:rPr lang="en-US" altLang="zh-CN" dirty="0"/>
              <a:t>15:5-8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9848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CA38F4-C1EA-4944-B92D-443A6C46D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信仰的根基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0F6DA5-E1B9-4814-A8C2-D6AF4BE07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圣经的可靠性</a:t>
            </a:r>
            <a:endParaRPr lang="en-US" altLang="zh-CN" dirty="0"/>
          </a:p>
          <a:p>
            <a:pPr lvl="1"/>
            <a:r>
              <a:rPr lang="zh-CN" altLang="en-US" dirty="0"/>
              <a:t>旧约的预言</a:t>
            </a:r>
            <a:endParaRPr lang="en-US" altLang="zh-CN" dirty="0"/>
          </a:p>
          <a:p>
            <a:pPr lvl="1"/>
            <a:r>
              <a:rPr lang="zh-CN" altLang="en-US" dirty="0"/>
              <a:t>耶稣的预言</a:t>
            </a:r>
            <a:endParaRPr lang="en-US" altLang="zh-CN" dirty="0"/>
          </a:p>
          <a:p>
            <a:pPr lvl="1"/>
            <a:r>
              <a:rPr lang="zh-CN" altLang="en-US" dirty="0"/>
              <a:t>使徒的见证</a:t>
            </a:r>
            <a:endParaRPr lang="en-US" altLang="zh-CN" dirty="0"/>
          </a:p>
          <a:p>
            <a:r>
              <a:rPr lang="zh-CN" altLang="en-US" dirty="0"/>
              <a:t>神的介入历史</a:t>
            </a:r>
            <a:endParaRPr lang="en-US" altLang="zh-CN" dirty="0"/>
          </a:p>
          <a:p>
            <a:pPr lvl="1"/>
            <a:r>
              <a:rPr lang="zh-CN" altLang="en-US" dirty="0"/>
              <a:t>耶稣的道成肉身</a:t>
            </a:r>
            <a:endParaRPr lang="en-US" altLang="zh-CN" dirty="0"/>
          </a:p>
          <a:p>
            <a:pPr lvl="1"/>
            <a:r>
              <a:rPr lang="zh-CN" altLang="en-US" dirty="0"/>
              <a:t>耶稣的一生传道</a:t>
            </a:r>
            <a:endParaRPr lang="en-US" altLang="zh-CN" dirty="0"/>
          </a:p>
          <a:p>
            <a:pPr lvl="1"/>
            <a:r>
              <a:rPr lang="zh-CN" altLang="en-US" dirty="0"/>
              <a:t>耶稣的死与复活</a:t>
            </a:r>
          </a:p>
        </p:txBody>
      </p:sp>
    </p:spTree>
    <p:extLst>
      <p:ext uri="{BB962C8B-B14F-4D97-AF65-F5344CB8AC3E}">
        <p14:creationId xmlns:p14="http://schemas.microsoft.com/office/powerpoint/2010/main" val="287869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4C6AB4-EE48-45E5-AB65-56BF64DE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信仰的根基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0791B1-86FD-49E6-9C0D-A58BE8A26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对信徒的保证</a:t>
            </a:r>
            <a:endParaRPr lang="en-US" altLang="zh-CN" dirty="0"/>
          </a:p>
          <a:p>
            <a:pPr lvl="1"/>
            <a:r>
              <a:rPr lang="zh-CN" altLang="en-US" dirty="0"/>
              <a:t>基督的复活是我们重生的保证（彼前</a:t>
            </a:r>
            <a:r>
              <a:rPr lang="en-US" altLang="zh-CN" dirty="0"/>
              <a:t>1:3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基督的复活是我们称义的保证（罗</a:t>
            </a:r>
            <a:r>
              <a:rPr lang="en-US" altLang="zh-CN" dirty="0"/>
              <a:t>4:25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我们得到完全复活身体的保证（林前</a:t>
            </a:r>
            <a:r>
              <a:rPr lang="en-US" altLang="zh-CN" dirty="0"/>
              <a:t>15:42-49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伦理上的应用</a:t>
            </a:r>
            <a:endParaRPr lang="en-US" altLang="zh-CN" dirty="0"/>
          </a:p>
          <a:p>
            <a:pPr lvl="1"/>
            <a:r>
              <a:rPr lang="zh-CN" altLang="en-US" dirty="0"/>
              <a:t>竭力多作主工（林前</a:t>
            </a:r>
            <a:r>
              <a:rPr lang="en-US" altLang="zh-CN" dirty="0"/>
              <a:t>15:58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当求上面的事（西</a:t>
            </a:r>
            <a:r>
              <a:rPr lang="en-US" altLang="zh-CN" dirty="0"/>
              <a:t>3:1-4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不再顺从于罪（罗</a:t>
            </a:r>
            <a:r>
              <a:rPr lang="en-US" altLang="zh-CN" dirty="0"/>
              <a:t>6:11-13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258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7A2380-EC6D-4848-9696-953DE2EC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福音的见证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A4A0CF-0CE2-4F6D-943D-788B8C535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天使对妇女说的话</a:t>
            </a:r>
            <a:endParaRPr lang="en-US" altLang="zh-CN" dirty="0"/>
          </a:p>
          <a:p>
            <a:pPr lvl="1"/>
            <a:r>
              <a:rPr lang="zh-CN" altLang="en-US" dirty="0"/>
              <a:t>不要害怕</a:t>
            </a:r>
            <a:r>
              <a:rPr lang="en-US" altLang="zh-CN" dirty="0"/>
              <a:t>——</a:t>
            </a:r>
            <a:r>
              <a:rPr lang="zh-CN" altLang="en-US" dirty="0"/>
              <a:t>这是个好消息</a:t>
            </a:r>
            <a:endParaRPr lang="en-US" altLang="zh-CN" dirty="0"/>
          </a:p>
          <a:p>
            <a:pPr lvl="1"/>
            <a:r>
              <a:rPr lang="zh-CN" altLang="en-US" dirty="0"/>
              <a:t>祂已经复活</a:t>
            </a:r>
            <a:r>
              <a:rPr lang="en-US" altLang="zh-CN" dirty="0"/>
              <a:t>——</a:t>
            </a:r>
            <a:r>
              <a:rPr lang="zh-CN" altLang="en-US" dirty="0"/>
              <a:t>坟墓是空的</a:t>
            </a:r>
            <a:endParaRPr lang="en-US" altLang="zh-CN" dirty="0"/>
          </a:p>
          <a:p>
            <a:pPr lvl="1"/>
            <a:r>
              <a:rPr lang="zh-CN" altLang="en-US" dirty="0"/>
              <a:t>去告诉门徒</a:t>
            </a:r>
            <a:r>
              <a:rPr lang="en-US" altLang="zh-CN" dirty="0"/>
              <a:t>——</a:t>
            </a:r>
            <a:r>
              <a:rPr lang="zh-CN" altLang="en-US" dirty="0"/>
              <a:t>将这好消息传播出去</a:t>
            </a:r>
          </a:p>
          <a:p>
            <a:r>
              <a:rPr lang="zh-CN" altLang="en-US" dirty="0"/>
              <a:t>为耶稣作见证</a:t>
            </a:r>
            <a:endParaRPr lang="en-US" altLang="zh-CN" dirty="0"/>
          </a:p>
          <a:p>
            <a:pPr lvl="1"/>
            <a:r>
              <a:rPr lang="zh-CN" altLang="en-US" dirty="0"/>
              <a:t>这是基督的命令（徒</a:t>
            </a:r>
            <a:r>
              <a:rPr lang="en-US" altLang="zh-CN" dirty="0"/>
              <a:t>1:8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见证基督的死与复活（徒</a:t>
            </a:r>
            <a:r>
              <a:rPr lang="en-US" altLang="zh-CN" dirty="0"/>
              <a:t>2:23-32, 5:29-32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这就是福音（提后</a:t>
            </a:r>
            <a:r>
              <a:rPr lang="en-US" altLang="zh-CN" dirty="0"/>
              <a:t>2:8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8240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耶稣的复活是真实在历史中发生的事</a:t>
            </a:r>
            <a:endParaRPr lang="en-US" altLang="zh-CN" dirty="0"/>
          </a:p>
          <a:p>
            <a:pPr lvl="1"/>
            <a:r>
              <a:rPr lang="zh-CN" altLang="en-US" dirty="0"/>
              <a:t>耶稣的复活是我们重生和称义的保证</a:t>
            </a:r>
            <a:endParaRPr lang="en-US" altLang="zh-CN" dirty="0"/>
          </a:p>
          <a:p>
            <a:pPr lvl="1"/>
            <a:r>
              <a:rPr lang="zh-CN" altLang="en-US" dirty="0"/>
              <a:t>耶稣的复活是我们要去传扬的好消息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相信神的应许</a:t>
            </a:r>
            <a:endParaRPr lang="en-US" altLang="zh-CN" dirty="0"/>
          </a:p>
          <a:p>
            <a:pPr lvl="1"/>
            <a:r>
              <a:rPr lang="zh-CN" altLang="en-US" dirty="0"/>
              <a:t>依靠神的救恩</a:t>
            </a:r>
            <a:endParaRPr lang="en-US" altLang="zh-CN" dirty="0"/>
          </a:p>
          <a:p>
            <a:pPr lvl="1"/>
            <a:r>
              <a:rPr lang="zh-CN" altLang="en-US" dirty="0"/>
              <a:t>竭力传讲福音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5476</TotalTime>
  <Words>786</Words>
  <Application>Microsoft Office PowerPoint</Application>
  <PresentationFormat>全屏显示(4:3)</PresentationFormat>
  <Paragraphs>77</Paragraphs>
  <Slides>9</Slides>
  <Notes>3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28:1-15</vt:lpstr>
      <vt:lpstr>马太福音 28:1-15</vt:lpstr>
      <vt:lpstr>耶稣的受难与复活</vt:lpstr>
      <vt:lpstr>大纲</vt:lpstr>
      <vt:lpstr>历史的事实</vt:lpstr>
      <vt:lpstr>信仰的根基</vt:lpstr>
      <vt:lpstr>信仰的根基</vt:lpstr>
      <vt:lpstr>福音的见证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213</cp:revision>
  <dcterms:created xsi:type="dcterms:W3CDTF">2022-01-01T07:44:20Z</dcterms:created>
  <dcterms:modified xsi:type="dcterms:W3CDTF">2023-02-04T14:01:25Z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