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十字架的刑罚包括将犯人的尸体挂在十字架上直到腐烂为止</a:t>
            </a:r>
            <a:endParaRPr lang="en-US" altLang="zh-CN" dirty="0"/>
          </a:p>
          <a:p>
            <a:r>
              <a:rPr lang="zh-CN" altLang="en-US" dirty="0"/>
              <a:t>死者的亲属可以要求埋葬尸体，但是需要得到批准，至于叛国的犯人从来没有得到过此类批准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13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2023/1/14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27:57-66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耶稣的埋葬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耶稣真实的为罪人而死</a:t>
            </a:r>
            <a:endParaRPr lang="en-US" altLang="zh-CN" dirty="0"/>
          </a:p>
          <a:p>
            <a:pPr lvl="1"/>
            <a:r>
              <a:rPr lang="zh-CN" altLang="en-US" dirty="0"/>
              <a:t>耶稣要在死里复活</a:t>
            </a:r>
            <a:endParaRPr lang="en-US" altLang="zh-CN" dirty="0"/>
          </a:p>
          <a:p>
            <a:pPr lvl="1"/>
            <a:r>
              <a:rPr lang="zh-CN" altLang="en-US" dirty="0"/>
              <a:t>我们在基督里有复活的盼望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约瑟：素常盼望神国的人</a:t>
            </a:r>
            <a:r>
              <a:rPr lang="en-US" altLang="zh-CN" dirty="0"/>
              <a:t>&amp;</a:t>
            </a:r>
            <a:r>
              <a:rPr lang="zh-CN" altLang="en-US" dirty="0"/>
              <a:t>暗中的门徒</a:t>
            </a:r>
            <a:endParaRPr lang="en-US" altLang="zh-CN" dirty="0"/>
          </a:p>
          <a:p>
            <a:pPr lvl="1"/>
            <a:r>
              <a:rPr lang="zh-CN" altLang="en-US" dirty="0"/>
              <a:t>妇女们：忠心跟随耶稣到底的人</a:t>
            </a:r>
            <a:endParaRPr lang="en-US" altLang="zh-CN" dirty="0"/>
          </a:p>
          <a:p>
            <a:pPr lvl="1"/>
            <a:r>
              <a:rPr lang="zh-CN" altLang="en-US" dirty="0"/>
              <a:t>祭司长和法利赛人：害怕基督“复活”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27:57-66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  57</a:t>
            </a:r>
            <a:r>
              <a:rPr lang="zh-CN" altLang="en-US" sz="2400" dirty="0"/>
              <a:t>到了晚上，有一个财主，名叫约瑟，是亚利马太来的，他也是耶稣的门徒。</a:t>
            </a:r>
            <a:r>
              <a:rPr lang="en-US" altLang="zh-CN" sz="2400" baseline="30000" dirty="0"/>
              <a:t>58</a:t>
            </a:r>
            <a:r>
              <a:rPr lang="zh-CN" altLang="en-US" sz="2400" dirty="0"/>
              <a:t>这人去见彼拉多，求耶稣的身体，彼拉多就吩咐给他。</a:t>
            </a:r>
            <a:r>
              <a:rPr lang="en-US" altLang="zh-CN" sz="2400" baseline="30000" dirty="0"/>
              <a:t>59</a:t>
            </a:r>
            <a:r>
              <a:rPr lang="zh-CN" altLang="en-US" sz="2400" dirty="0"/>
              <a:t>约瑟取了身体，用干净细麻布裹好，</a:t>
            </a:r>
            <a:r>
              <a:rPr lang="en-US" altLang="zh-CN" sz="2400" baseline="30000" dirty="0"/>
              <a:t>60</a:t>
            </a:r>
            <a:r>
              <a:rPr lang="zh-CN" altLang="en-US" sz="2400" dirty="0"/>
              <a:t>安放在自己的新坟墓里，就是他凿在磐石里的。他又把大石头滚到墓门口，就去了。</a:t>
            </a:r>
            <a:r>
              <a:rPr lang="en-US" altLang="zh-CN" sz="2400" baseline="30000" dirty="0"/>
              <a:t>61</a:t>
            </a:r>
            <a:r>
              <a:rPr lang="zh-CN" altLang="en-US" sz="2400" dirty="0"/>
              <a:t>有抹大拉的马利亚和那个马利亚在那里，对着坟墓坐着。</a:t>
            </a:r>
            <a:r>
              <a:rPr lang="en-US" altLang="zh-CN" sz="2400" baseline="30000" dirty="0"/>
              <a:t>62</a:t>
            </a:r>
            <a:r>
              <a:rPr lang="zh-CN" altLang="en-US" sz="2400" dirty="0"/>
              <a:t>次日，就是预备日的第二天，祭司长和法利赛人聚集，来见彼拉多，说：</a:t>
            </a:r>
            <a:r>
              <a:rPr lang="en-US" altLang="zh-CN" sz="2400" baseline="30000" dirty="0"/>
              <a:t>63</a:t>
            </a:r>
            <a:r>
              <a:rPr lang="zh-CN" altLang="en-US" sz="2400" dirty="0"/>
              <a:t>“大人，我们记得那诱惑人的还活着的时候，曾说：‘三日后我要复活’。</a:t>
            </a:r>
            <a:r>
              <a:rPr lang="en-US" altLang="zh-CN" sz="2400" baseline="30000" dirty="0"/>
              <a:t>64</a:t>
            </a:r>
            <a:r>
              <a:rPr lang="zh-CN" altLang="en-US" sz="2400" dirty="0"/>
              <a:t>因此，请吩咐人将坟墓把守妥当，直到第三日，恐怕他的门徒来把他偷了去，就告诉百姓说：‘他从死里复活了。’这样，那后来的迷惑比先前的更利害了。”</a:t>
            </a:r>
            <a:r>
              <a:rPr lang="en-US" altLang="zh-CN" sz="2400" baseline="30000" dirty="0"/>
              <a:t>65</a:t>
            </a:r>
            <a:r>
              <a:rPr lang="zh-CN" altLang="en-US" sz="2400" dirty="0"/>
              <a:t>彼拉多说：“你们有看守的兵，去吧！尽你们所能的把守妥当。”</a:t>
            </a:r>
            <a:r>
              <a:rPr lang="en-US" altLang="zh-CN" sz="2400" baseline="30000" dirty="0"/>
              <a:t>66</a:t>
            </a:r>
            <a:r>
              <a:rPr lang="zh-CN" altLang="en-US" sz="2400" dirty="0"/>
              <a:t>他们就带着看守的兵同去，封了石头，将坟墓把守妥当。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被羞辱的耶稣（太</a:t>
            </a:r>
            <a:r>
              <a:rPr lang="en-US" altLang="zh-CN" sz="1800" dirty="0"/>
              <a:t>27:27-31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耶稣被钉十架（太</a:t>
            </a:r>
            <a:r>
              <a:rPr lang="en-US" altLang="zh-CN" sz="1800" dirty="0"/>
              <a:t>27:32-44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耶稣之死（太</a:t>
            </a:r>
            <a:r>
              <a:rPr lang="en-US" altLang="zh-CN" sz="1800" dirty="0"/>
              <a:t>27:45-56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耶稣的埋葬（太</a:t>
            </a:r>
            <a:r>
              <a:rPr lang="en-US" altLang="zh-CN" sz="1800" dirty="0">
                <a:solidFill>
                  <a:srgbClr val="FFC000"/>
                </a:solidFill>
              </a:rPr>
              <a:t>27:57-66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埋葬证明耶稣真的已死</a:t>
            </a:r>
            <a:endParaRPr lang="en-US" altLang="zh-CN" dirty="0"/>
          </a:p>
          <a:p>
            <a:r>
              <a:rPr lang="zh-CN" altLang="en-US" dirty="0"/>
              <a:t>埋葬预示基督还要复活</a:t>
            </a:r>
            <a:endParaRPr lang="en-US" altLang="zh-CN" dirty="0"/>
          </a:p>
          <a:p>
            <a:r>
              <a:rPr lang="zh-CN" altLang="en-US" dirty="0"/>
              <a:t>埋葬除去对坟墓的恐惧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0B663-A46D-4433-98DC-4BEA5308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埋葬证明耶稣真的已死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509E29-A763-4991-A3FE-AC6EC2727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基督的埋葬</a:t>
            </a:r>
            <a:endParaRPr lang="en-US" altLang="zh-CN" dirty="0"/>
          </a:p>
          <a:p>
            <a:pPr lvl="1"/>
            <a:r>
              <a:rPr lang="zh-CN" altLang="en-US" dirty="0"/>
              <a:t>旧约预言（赛</a:t>
            </a:r>
            <a:r>
              <a:rPr lang="en-US" altLang="zh-CN" dirty="0"/>
              <a:t>53:9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新约书信（林前</a:t>
            </a:r>
            <a:r>
              <a:rPr lang="en-US" altLang="zh-CN" dirty="0"/>
              <a:t>15:3-4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两点注意</a:t>
            </a:r>
            <a:endParaRPr lang="en-US" altLang="zh-CN" dirty="0"/>
          </a:p>
          <a:p>
            <a:pPr lvl="1"/>
            <a:r>
              <a:rPr lang="zh-CN" altLang="en-US" dirty="0"/>
              <a:t>耶稣并非死于自己的罪行</a:t>
            </a:r>
            <a:endParaRPr lang="en-US" altLang="zh-CN" dirty="0"/>
          </a:p>
          <a:p>
            <a:pPr lvl="1"/>
            <a:r>
              <a:rPr lang="zh-CN" altLang="en-US" dirty="0"/>
              <a:t>宣讲福音不可缺少的部分</a:t>
            </a:r>
          </a:p>
        </p:txBody>
      </p:sp>
    </p:spTree>
    <p:extLst>
      <p:ext uri="{BB962C8B-B14F-4D97-AF65-F5344CB8AC3E}">
        <p14:creationId xmlns:p14="http://schemas.microsoft.com/office/powerpoint/2010/main" val="137431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72F8C4-FF99-47BF-9B49-DA536C15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埋葬证明耶稣真的已死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821E4D-7721-450C-8CB6-F32A791E9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罪人的四个需要</a:t>
            </a:r>
            <a:endParaRPr lang="en-US" altLang="zh-CN" sz="2800" dirty="0"/>
          </a:p>
          <a:p>
            <a:pPr lvl="1"/>
            <a:r>
              <a:rPr lang="zh-CN" altLang="en-US" sz="2400" dirty="0"/>
              <a:t>应当承受罪的惩罚而死</a:t>
            </a:r>
            <a:endParaRPr lang="en-US" altLang="zh-CN" sz="2400" dirty="0"/>
          </a:p>
          <a:p>
            <a:pPr lvl="1"/>
            <a:r>
              <a:rPr lang="zh-CN" altLang="en-US" sz="2400" dirty="0"/>
              <a:t>应当背负神对罪的忿怒</a:t>
            </a:r>
            <a:endParaRPr lang="en-US" altLang="zh-CN" sz="2400" dirty="0"/>
          </a:p>
          <a:p>
            <a:pPr lvl="1"/>
            <a:r>
              <a:rPr lang="zh-CN" altLang="en-US" sz="2400" dirty="0"/>
              <a:t>因罪而与神隔绝</a:t>
            </a:r>
            <a:endParaRPr lang="en-US" altLang="zh-CN" sz="2400" dirty="0"/>
          </a:p>
          <a:p>
            <a:pPr lvl="1"/>
            <a:r>
              <a:rPr lang="zh-CN" altLang="en-US" sz="2400" dirty="0"/>
              <a:t>被罪和撒旦的国度捆绑（来</a:t>
            </a:r>
            <a:r>
              <a:rPr lang="en-US" altLang="zh-CN" sz="2400" dirty="0"/>
              <a:t>2:14-15</a:t>
            </a:r>
            <a:r>
              <a:rPr lang="zh-CN" altLang="en-US" sz="2400" dirty="0"/>
              <a:t>，罗</a:t>
            </a:r>
            <a:r>
              <a:rPr lang="en-US" altLang="zh-CN" sz="2400" dirty="0"/>
              <a:t>6:10-14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zh-CN" altLang="en-US" sz="2800" dirty="0"/>
              <a:t>基督之死满足了这些需要</a:t>
            </a:r>
            <a:endParaRPr lang="en-US" altLang="zh-CN" sz="2800" dirty="0"/>
          </a:p>
          <a:p>
            <a:pPr lvl="1"/>
            <a:r>
              <a:rPr lang="zh-CN" altLang="en-US" sz="2400" dirty="0"/>
              <a:t>牺牲（来</a:t>
            </a:r>
            <a:r>
              <a:rPr lang="en-US" altLang="zh-CN" sz="2400" dirty="0"/>
              <a:t>9:26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/>
            <a:r>
              <a:rPr lang="zh-CN" altLang="en-US" sz="2400" dirty="0"/>
              <a:t>挽回（约一</a:t>
            </a:r>
            <a:r>
              <a:rPr lang="en-US" altLang="zh-CN" sz="2400" dirty="0"/>
              <a:t>4:10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/>
            <a:r>
              <a:rPr lang="zh-CN" altLang="en-US" sz="2400" dirty="0"/>
              <a:t>和好（林后</a:t>
            </a:r>
            <a:r>
              <a:rPr lang="en-US" altLang="zh-CN" sz="2400" dirty="0"/>
              <a:t>5:18-19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/>
            <a:r>
              <a:rPr lang="zh-CN" altLang="en-US" sz="2400" dirty="0"/>
              <a:t>赎回（可</a:t>
            </a:r>
            <a:r>
              <a:rPr lang="en-US" altLang="zh-CN" sz="2400" dirty="0"/>
              <a:t>10:45</a:t>
            </a:r>
            <a:r>
              <a:rPr lang="zh-CN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0542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A7FD3-1E86-432D-8FF1-08C5AD1B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埋葬预示基督还要复活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1A8AA9-798A-4C5D-AB2E-A964D78AA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为安葬预备的香膏（太</a:t>
            </a:r>
            <a:r>
              <a:rPr lang="en-US" altLang="zh-CN" dirty="0"/>
              <a:t>26:12-13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三次预言受难和复活</a:t>
            </a:r>
            <a:endParaRPr lang="en-US" altLang="zh-CN" dirty="0"/>
          </a:p>
          <a:p>
            <a:pPr lvl="1"/>
            <a:r>
              <a:rPr lang="zh-CN" altLang="en-US" dirty="0"/>
              <a:t>第一次预言（太</a:t>
            </a:r>
            <a:r>
              <a:rPr lang="en-US" altLang="zh-CN" dirty="0"/>
              <a:t>16:21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第二次预言（太</a:t>
            </a:r>
            <a:r>
              <a:rPr lang="en-US" altLang="zh-CN" dirty="0"/>
              <a:t>17:22-23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第三次预言（太</a:t>
            </a:r>
            <a:r>
              <a:rPr lang="en-US" altLang="zh-CN" dirty="0"/>
              <a:t>20:18-19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约拿的神迹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12:39-40</a:t>
            </a:r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16:4</a:t>
            </a:r>
          </a:p>
        </p:txBody>
      </p:sp>
    </p:spTree>
    <p:extLst>
      <p:ext uri="{BB962C8B-B14F-4D97-AF65-F5344CB8AC3E}">
        <p14:creationId xmlns:p14="http://schemas.microsoft.com/office/powerpoint/2010/main" val="199045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2BF38-B19D-4FF0-8A62-76A6064C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埋葬预示基督还要复活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9C7FE5-B6CC-47E0-BAE2-C978958C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基督的死与复活</a:t>
            </a:r>
            <a:endParaRPr lang="en-US" altLang="zh-CN" dirty="0"/>
          </a:p>
          <a:p>
            <a:pPr lvl="1"/>
            <a:r>
              <a:rPr lang="zh-CN" altLang="en-US" dirty="0"/>
              <a:t>福音的核心（罗</a:t>
            </a:r>
            <a:r>
              <a:rPr lang="en-US" altLang="zh-CN" dirty="0"/>
              <a:t>10:9</a:t>
            </a:r>
            <a:r>
              <a:rPr lang="zh-CN" altLang="en-US" dirty="0"/>
              <a:t>，提后</a:t>
            </a:r>
            <a:r>
              <a:rPr lang="en-US" altLang="zh-CN" dirty="0"/>
              <a:t>2:8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基督是初熟的果子（林前</a:t>
            </a:r>
            <a:r>
              <a:rPr lang="en-US" altLang="zh-CN" dirty="0"/>
              <a:t>15:20</a:t>
            </a:r>
            <a:r>
              <a:rPr lang="zh-CN" altLang="en-US" dirty="0"/>
              <a:t>，西</a:t>
            </a:r>
            <a:r>
              <a:rPr lang="en-US" altLang="zh-CN" dirty="0"/>
              <a:t>1:18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我们同基督一起死里复活（西</a:t>
            </a:r>
            <a:r>
              <a:rPr lang="en-US" altLang="zh-CN" dirty="0"/>
              <a:t>2:12-13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这是父神所作的（彼前</a:t>
            </a:r>
            <a:r>
              <a:rPr lang="en-US" altLang="zh-CN" dirty="0"/>
              <a:t>1:3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如果基督没有复活（林前</a:t>
            </a:r>
            <a:r>
              <a:rPr lang="en-US" altLang="zh-CN" dirty="0"/>
              <a:t>15:12-19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福音就是虚假的</a:t>
            </a:r>
            <a:endParaRPr lang="en-US" altLang="zh-CN" dirty="0"/>
          </a:p>
          <a:p>
            <a:pPr lvl="1"/>
            <a:r>
              <a:rPr lang="zh-CN" altLang="en-US" dirty="0"/>
              <a:t>我们都要灭亡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54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2249C4-B331-41C7-A0F5-FF8113A9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埋葬除去对坟墓的恐惧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56D0CB-D41A-4C49-BD03-5E17BBE83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坟墓是怎样的所在？</a:t>
            </a:r>
            <a:endParaRPr lang="en-US" altLang="zh-CN" dirty="0"/>
          </a:p>
          <a:p>
            <a:pPr lvl="1"/>
            <a:r>
              <a:rPr lang="zh-CN" altLang="en-US" dirty="0"/>
              <a:t>是罪刑罚的一部分（创</a:t>
            </a:r>
            <a:r>
              <a:rPr lang="en-US" altLang="zh-CN" dirty="0"/>
              <a:t>3:19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律法中列出的不洁之处（民</a:t>
            </a:r>
            <a:r>
              <a:rPr lang="en-US" altLang="zh-CN" dirty="0"/>
              <a:t>19:16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是阴沉可怕的，象征绝望和死亡</a:t>
            </a:r>
            <a:endParaRPr lang="en-US" altLang="zh-CN" dirty="0"/>
          </a:p>
          <a:p>
            <a:r>
              <a:rPr lang="zh-CN" altLang="en-US" dirty="0"/>
              <a:t>耶稣的埋葬</a:t>
            </a:r>
            <a:endParaRPr lang="en-US" altLang="zh-CN" dirty="0"/>
          </a:p>
          <a:p>
            <a:pPr lvl="1"/>
            <a:r>
              <a:rPr lang="zh-CN" altLang="en-US" dirty="0"/>
              <a:t>也是代替罪人承受刑罚</a:t>
            </a:r>
            <a:endParaRPr lang="en-US" altLang="zh-CN" dirty="0"/>
          </a:p>
          <a:p>
            <a:pPr lvl="1"/>
            <a:r>
              <a:rPr lang="zh-CN" altLang="en-US" dirty="0"/>
              <a:t>使坟墓成为圣洁（太</a:t>
            </a:r>
            <a:r>
              <a:rPr lang="en-US" altLang="zh-CN" dirty="0"/>
              <a:t>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给人以复活的盼望（罗</a:t>
            </a:r>
            <a:r>
              <a:rPr lang="en-US" altLang="zh-CN" dirty="0"/>
              <a:t>6:4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0361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806</Words>
  <Application>Microsoft Office PowerPoint</Application>
  <PresentationFormat>全屏显示(4:3)</PresentationFormat>
  <Paragraphs>84</Paragraphs>
  <Slides>10</Slides>
  <Notes>3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27:57-66</vt:lpstr>
      <vt:lpstr>马太福音 27:57-66</vt:lpstr>
      <vt:lpstr>耶稣的受难与复活</vt:lpstr>
      <vt:lpstr>大纲</vt:lpstr>
      <vt:lpstr>埋葬证明耶稣真的已死</vt:lpstr>
      <vt:lpstr>埋葬证明耶稣真的已死</vt:lpstr>
      <vt:lpstr>埋葬预示基督还要复活</vt:lpstr>
      <vt:lpstr>埋葬预示基督还要复活</vt:lpstr>
      <vt:lpstr>埋葬除去对坟墓的恐惧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191</cp:revision>
  <dcterms:created xsi:type="dcterms:W3CDTF">2022-01-01T07:44:20Z</dcterms:created>
  <dcterms:modified xsi:type="dcterms:W3CDTF">2023-01-14T13:36:56Z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