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68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2022/12/31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27:45-56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耶稣之死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神对罪的审判落在的耶稣身上</a:t>
            </a:r>
            <a:endParaRPr lang="en-US" altLang="zh-CN" dirty="0"/>
          </a:p>
          <a:p>
            <a:pPr lvl="1"/>
            <a:r>
              <a:rPr lang="zh-CN" altLang="en-US" dirty="0"/>
              <a:t>耶稣的死去除了神与人的隔阂</a:t>
            </a:r>
            <a:endParaRPr lang="en-US" altLang="zh-CN" dirty="0"/>
          </a:p>
          <a:p>
            <a:pPr lvl="1"/>
            <a:r>
              <a:rPr lang="zh-CN" altLang="en-US" dirty="0"/>
              <a:t>相信并跟随耶稣的人将得着救恩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我们不用再害怕被神离弃</a:t>
            </a:r>
            <a:endParaRPr lang="en-US" altLang="zh-CN" dirty="0"/>
          </a:p>
          <a:p>
            <a:pPr lvl="1"/>
            <a:r>
              <a:rPr lang="zh-CN" altLang="en-US" dirty="0"/>
              <a:t>我们可以坦然无惧来到神的面前</a:t>
            </a:r>
            <a:endParaRPr lang="en-US" altLang="zh-CN" dirty="0"/>
          </a:p>
          <a:p>
            <a:pPr lvl="1"/>
            <a:r>
              <a:rPr lang="zh-CN" altLang="en-US" dirty="0"/>
              <a:t>我们不再惧怕死亡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27:45-56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  45</a:t>
            </a:r>
            <a:r>
              <a:rPr lang="zh-CN" altLang="en-US" sz="2400" dirty="0"/>
              <a:t>从午正到申初，遍地都黑暗了。</a:t>
            </a:r>
            <a:r>
              <a:rPr lang="en-US" altLang="zh-CN" sz="2400" baseline="30000" dirty="0"/>
              <a:t>46</a:t>
            </a:r>
            <a:r>
              <a:rPr lang="zh-CN" altLang="en-US" sz="2400" dirty="0"/>
              <a:t>约在申初，耶稣大声喊着说：“以利！以利！拉马撒巴各大尼？”就是说：“我的　神！我的　神！为什么离弃我？”</a:t>
            </a:r>
            <a:r>
              <a:rPr lang="en-US" altLang="zh-CN" sz="2400" baseline="30000" dirty="0"/>
              <a:t>47</a:t>
            </a:r>
            <a:r>
              <a:rPr lang="zh-CN" altLang="en-US" sz="2400" dirty="0"/>
              <a:t>站在那里的人，有的听见就说：“这个人呼叫以利亚呢！”</a:t>
            </a:r>
            <a:r>
              <a:rPr lang="en-US" altLang="zh-CN" sz="2400" baseline="30000" dirty="0"/>
              <a:t>48</a:t>
            </a:r>
            <a:r>
              <a:rPr lang="zh-CN" altLang="en-US" sz="2400" dirty="0"/>
              <a:t>内中有一个人赶紧跑去，拿海绒蘸满了醋绑在苇子上，送给他喝。</a:t>
            </a:r>
            <a:r>
              <a:rPr lang="en-US" altLang="zh-CN" sz="2400" baseline="30000" dirty="0"/>
              <a:t>49</a:t>
            </a:r>
            <a:r>
              <a:rPr lang="zh-CN" altLang="en-US" sz="2400" dirty="0"/>
              <a:t>其余的人说：“且等着，看以利亚来救他不来。”</a:t>
            </a:r>
            <a:r>
              <a:rPr lang="en-US" altLang="zh-CN" sz="2400" baseline="30000" dirty="0"/>
              <a:t>50</a:t>
            </a:r>
            <a:r>
              <a:rPr lang="zh-CN" altLang="en-US" sz="2400" dirty="0"/>
              <a:t>耶稣又大声喊叫，气就断了。</a:t>
            </a:r>
            <a:r>
              <a:rPr lang="en-US" altLang="zh-CN" sz="2400" baseline="30000" dirty="0"/>
              <a:t>51</a:t>
            </a:r>
            <a:r>
              <a:rPr lang="zh-CN" altLang="en-US" sz="2400" dirty="0"/>
              <a:t>忽然，殿里的幔子从上到下裂为两半，地也震动，磐石也崩裂，</a:t>
            </a:r>
            <a:r>
              <a:rPr lang="en-US" altLang="zh-CN" sz="2400" baseline="30000" dirty="0"/>
              <a:t>52</a:t>
            </a:r>
            <a:r>
              <a:rPr lang="zh-CN" altLang="en-US" sz="2400" dirty="0"/>
              <a:t>坟墓也开了，已睡圣徒的身体，多有起来的。</a:t>
            </a:r>
            <a:r>
              <a:rPr lang="en-US" altLang="zh-CN" sz="2400" baseline="30000" dirty="0"/>
              <a:t>53</a:t>
            </a:r>
            <a:r>
              <a:rPr lang="zh-CN" altLang="en-US" sz="2400" dirty="0"/>
              <a:t>到耶稣复活以后，他们从坟墓里出来，进了圣城，向许多人显现。</a:t>
            </a:r>
            <a:r>
              <a:rPr lang="en-US" altLang="zh-CN" sz="2400" baseline="30000" dirty="0"/>
              <a:t>54</a:t>
            </a:r>
            <a:r>
              <a:rPr lang="zh-CN" altLang="en-US" sz="2400" dirty="0"/>
              <a:t>百夫长和一同看守耶稣的人看见地震并所经历的事，就极其害怕，说：“这真是　神的儿子了！”</a:t>
            </a:r>
            <a:r>
              <a:rPr lang="en-US" altLang="zh-CN" sz="2400" baseline="30000" dirty="0"/>
              <a:t>55</a:t>
            </a:r>
            <a:r>
              <a:rPr lang="zh-CN" altLang="en-US" sz="2400" dirty="0"/>
              <a:t>有好些妇女在那里，远远地观看，她们是从加利利跟随耶稣来服事他的。</a:t>
            </a:r>
            <a:r>
              <a:rPr lang="en-US" altLang="zh-CN" sz="2400" baseline="30000" dirty="0"/>
              <a:t>56</a:t>
            </a:r>
            <a:r>
              <a:rPr lang="zh-CN" altLang="en-US" sz="2400" dirty="0"/>
              <a:t>内中有抹大拉的马利亚，又有雅各和约西的母亲马利亚，并有西庇太两个儿子的母亲。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受难（太</a:t>
            </a:r>
            <a:r>
              <a:rPr lang="en-US" altLang="zh-CN" sz="2000" dirty="0"/>
              <a:t>26:1-27:66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一件美事（太</a:t>
            </a:r>
            <a:r>
              <a:rPr lang="en-US" altLang="zh-CN" sz="1800" dirty="0"/>
              <a:t>26:1-16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基督宝血所立的新约（太</a:t>
            </a:r>
            <a:r>
              <a:rPr lang="en-US" altLang="zh-CN" sz="1800" dirty="0"/>
              <a:t>26:17-30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你曾经跌倒过吗？ （太</a:t>
            </a:r>
            <a:r>
              <a:rPr lang="en-US" altLang="zh-CN" sz="1800" dirty="0"/>
              <a:t>26:31-35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愿祢的旨意成全（太</a:t>
            </a:r>
            <a:r>
              <a:rPr lang="en-US" altLang="zh-CN" sz="1800" dirty="0"/>
              <a:t>26:36-46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属灵的争战（太</a:t>
            </a:r>
            <a:r>
              <a:rPr lang="en-US" altLang="zh-CN" sz="1800" dirty="0"/>
              <a:t>26:47-56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不公正的审判（太</a:t>
            </a:r>
            <a:r>
              <a:rPr lang="en-US" altLang="zh-CN" sz="1800" dirty="0"/>
              <a:t>26:57-68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彼得三次不认主（太</a:t>
            </a:r>
            <a:r>
              <a:rPr lang="en-US" altLang="zh-CN" sz="1800" dirty="0"/>
              <a:t>26:69-75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犹大之死（太</a:t>
            </a:r>
            <a:r>
              <a:rPr lang="en-US" altLang="zh-CN" sz="1800" dirty="0"/>
              <a:t>27:1-10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耶稣在彼拉多面前受审（太</a:t>
            </a:r>
            <a:r>
              <a:rPr lang="en-US" altLang="zh-CN" sz="1800" dirty="0"/>
              <a:t>27:11-26</a:t>
            </a:r>
            <a:r>
              <a:rPr lang="zh-CN" altLang="en-US" sz="1800" dirty="0"/>
              <a:t>）</a:t>
            </a:r>
            <a:endParaRPr lang="en-US" altLang="zh-CN" sz="1800" dirty="0"/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51E6D33-D33A-4930-BCEF-12919F249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被羞辱的耶稣（太</a:t>
            </a:r>
            <a:r>
              <a:rPr lang="en-US" altLang="zh-CN" sz="1800" dirty="0"/>
              <a:t>27:27-31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耶稣被钉十架（太</a:t>
            </a:r>
            <a:r>
              <a:rPr lang="en-US" altLang="zh-CN" sz="1800" dirty="0"/>
              <a:t>27:32-44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>
                <a:solidFill>
                  <a:srgbClr val="FFC000"/>
                </a:solidFill>
              </a:rPr>
              <a:t>耶稣之死（太</a:t>
            </a:r>
            <a:r>
              <a:rPr lang="en-US" altLang="zh-CN" sz="1800" dirty="0">
                <a:solidFill>
                  <a:srgbClr val="FFC000"/>
                </a:solidFill>
              </a:rPr>
              <a:t>27:45-56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  <a:endParaRPr lang="en-US" altLang="zh-CN" sz="1800" dirty="0">
              <a:solidFill>
                <a:srgbClr val="FFC000"/>
              </a:solidFill>
            </a:endParaRPr>
          </a:p>
          <a:p>
            <a:r>
              <a:rPr lang="zh-CN" altLang="en-US" sz="2000" dirty="0"/>
              <a:t>复活（太</a:t>
            </a:r>
            <a:r>
              <a:rPr lang="en-US" altLang="zh-CN" sz="2000" dirty="0"/>
              <a:t>28:1-20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耶稣之死代表的意义</a:t>
            </a:r>
            <a:endParaRPr lang="en-US" altLang="zh-CN" dirty="0"/>
          </a:p>
          <a:p>
            <a:r>
              <a:rPr lang="zh-CN" altLang="en-US" dirty="0"/>
              <a:t>耶稣之死带来的改变</a:t>
            </a:r>
            <a:endParaRPr lang="en-US" altLang="zh-CN" dirty="0"/>
          </a:p>
          <a:p>
            <a:r>
              <a:rPr lang="zh-CN" altLang="en-US" dirty="0"/>
              <a:t>耶稣之死被众人看见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AB0491-B70A-4BC2-BA5D-C53E83E5A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耶稣之死代表的意义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E9BCFD-0BD5-4C4C-8518-6C7225E31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遍地黑暗</a:t>
            </a:r>
            <a:endParaRPr lang="en-US" altLang="zh-CN" dirty="0"/>
          </a:p>
          <a:p>
            <a:pPr lvl="1"/>
            <a:r>
              <a:rPr lang="zh-CN" altLang="en-US" dirty="0"/>
              <a:t>午正到申初：中午十二点至下午三点</a:t>
            </a:r>
            <a:endParaRPr lang="en-US" altLang="zh-CN" dirty="0"/>
          </a:p>
          <a:p>
            <a:pPr lvl="1"/>
            <a:r>
              <a:rPr lang="zh-CN" altLang="en-US" dirty="0"/>
              <a:t>黑暗代表神的审判</a:t>
            </a:r>
            <a:endParaRPr lang="en-US" altLang="zh-CN" dirty="0"/>
          </a:p>
          <a:p>
            <a:pPr lvl="2"/>
            <a:r>
              <a:rPr lang="zh-CN" altLang="en-US" dirty="0"/>
              <a:t>神对埃及的审判（出</a:t>
            </a:r>
            <a:r>
              <a:rPr lang="en-US" altLang="zh-CN" dirty="0"/>
              <a:t>10:21-22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神对以色列的审判（摩</a:t>
            </a:r>
            <a:r>
              <a:rPr lang="en-US" altLang="zh-CN" dirty="0"/>
              <a:t>8:9-10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神对全地的审判</a:t>
            </a:r>
            <a:endParaRPr lang="en-US" altLang="zh-CN" dirty="0"/>
          </a:p>
          <a:p>
            <a:pPr lvl="2"/>
            <a:r>
              <a:rPr lang="zh-CN" altLang="en-US" dirty="0"/>
              <a:t>对罪的审判（罗</a:t>
            </a:r>
            <a:r>
              <a:rPr lang="en-US" altLang="zh-CN" dirty="0"/>
              <a:t>6:23a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以死亡为结局（来</a:t>
            </a:r>
            <a:r>
              <a:rPr lang="en-US" altLang="zh-CN" dirty="0"/>
              <a:t>9:27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以耶稣来代替（来</a:t>
            </a:r>
            <a:r>
              <a:rPr lang="en-US" altLang="zh-CN" dirty="0"/>
              <a:t>9:28a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7829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25554-105C-4E22-AB86-13D48099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耶稣之死代表的意义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D9E071-12E6-479C-AEB2-8B9431537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痛苦的呼喊</a:t>
            </a:r>
            <a:endParaRPr lang="en-US" altLang="zh-CN" dirty="0"/>
          </a:p>
          <a:p>
            <a:pPr lvl="1"/>
            <a:r>
              <a:rPr lang="zh-CN" altLang="en-US" dirty="0"/>
              <a:t>被离弃的痛苦（诗</a:t>
            </a:r>
            <a:r>
              <a:rPr lang="en-US" altLang="zh-CN" dirty="0"/>
              <a:t>22:1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罪和死亡的可怕</a:t>
            </a:r>
            <a:endParaRPr lang="en-US" altLang="zh-CN" dirty="0"/>
          </a:p>
          <a:p>
            <a:pPr lvl="1"/>
            <a:r>
              <a:rPr lang="zh-CN" altLang="en-US" dirty="0"/>
              <a:t>救赎代价的高昂</a:t>
            </a:r>
            <a:endParaRPr lang="en-US" altLang="zh-CN" dirty="0"/>
          </a:p>
          <a:p>
            <a:r>
              <a:rPr lang="zh-CN" altLang="en-US" dirty="0"/>
              <a:t>信心的呼喊</a:t>
            </a:r>
            <a:endParaRPr lang="en-US" altLang="zh-CN" dirty="0"/>
          </a:p>
          <a:p>
            <a:pPr lvl="1"/>
            <a:r>
              <a:rPr lang="zh-CN" altLang="en-US" dirty="0"/>
              <a:t>信靠神的祷告</a:t>
            </a:r>
            <a:endParaRPr lang="en-US" altLang="zh-CN" dirty="0"/>
          </a:p>
          <a:p>
            <a:pPr lvl="1"/>
            <a:r>
              <a:rPr lang="zh-CN" altLang="en-US" dirty="0"/>
              <a:t>耶稣来世的目的：拯救罪人（太</a:t>
            </a:r>
            <a:r>
              <a:rPr lang="en-US" altLang="zh-CN" dirty="0"/>
              <a:t>1:21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世人得救的途径：因信称义（罗</a:t>
            </a:r>
            <a:r>
              <a:rPr lang="en-US" altLang="zh-CN" dirty="0"/>
              <a:t>3:21-26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2039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6455CB-04FE-4252-88B2-4068530AA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耶稣之死带来的改变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8FC533-CED6-4500-8C9E-3590AE2E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幔子裂开</a:t>
            </a:r>
            <a:endParaRPr lang="en-US" altLang="zh-CN" dirty="0"/>
          </a:p>
          <a:p>
            <a:pPr lvl="1"/>
            <a:r>
              <a:rPr lang="zh-CN" altLang="en-US" dirty="0"/>
              <a:t>人与神的隔阂：因为罪</a:t>
            </a:r>
            <a:endParaRPr lang="en-US" altLang="zh-CN" dirty="0"/>
          </a:p>
          <a:p>
            <a:pPr lvl="1"/>
            <a:r>
              <a:rPr lang="zh-CN" altLang="en-US" dirty="0"/>
              <a:t>至圣所的幔子（来</a:t>
            </a:r>
            <a:r>
              <a:rPr lang="en-US" altLang="zh-CN" dirty="0"/>
              <a:t>9:1-9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基督之死</a:t>
            </a:r>
            <a:endParaRPr lang="en-US" altLang="zh-CN" dirty="0"/>
          </a:p>
          <a:p>
            <a:pPr lvl="2"/>
            <a:r>
              <a:rPr lang="zh-CN" altLang="en-US" dirty="0"/>
              <a:t>是在天上祭坛所献的祭（来</a:t>
            </a:r>
            <a:r>
              <a:rPr lang="en-US" altLang="zh-CN" dirty="0"/>
              <a:t>9:24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是永远赎罪的祭（来</a:t>
            </a:r>
            <a:r>
              <a:rPr lang="en-US" altLang="zh-CN" dirty="0"/>
              <a:t>9:12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开启了到神那里去的道路（来</a:t>
            </a:r>
            <a:r>
              <a:rPr lang="en-US" altLang="zh-CN" dirty="0"/>
              <a:t>10:19-20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这是神的作为：从上到下裂开</a:t>
            </a:r>
          </a:p>
        </p:txBody>
      </p:sp>
    </p:spTree>
    <p:extLst>
      <p:ext uri="{BB962C8B-B14F-4D97-AF65-F5344CB8AC3E}">
        <p14:creationId xmlns:p14="http://schemas.microsoft.com/office/powerpoint/2010/main" val="109255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A17E42-D31D-42DE-B05B-88F05269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耶稣之死带来的改变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6F9CA0-163E-4C3A-A933-7F20B700D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死人复活</a:t>
            </a:r>
            <a:endParaRPr lang="en-US" altLang="zh-CN" dirty="0"/>
          </a:p>
          <a:p>
            <a:pPr lvl="1"/>
            <a:r>
              <a:rPr lang="zh-CN" altLang="en-US" dirty="0"/>
              <a:t>先知的预言（但</a:t>
            </a:r>
            <a:r>
              <a:rPr lang="en-US" altLang="zh-CN" dirty="0"/>
              <a:t>12:2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死人复活的根基</a:t>
            </a:r>
            <a:endParaRPr lang="en-US" altLang="zh-CN" dirty="0"/>
          </a:p>
          <a:p>
            <a:pPr lvl="2"/>
            <a:r>
              <a:rPr lang="zh-CN" altLang="en-US" dirty="0"/>
              <a:t>耶稣复活了（太</a:t>
            </a:r>
            <a:r>
              <a:rPr lang="en-US" altLang="zh-CN" dirty="0"/>
              <a:t>27:53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耶稣得胜了死亡（罗</a:t>
            </a:r>
            <a:r>
              <a:rPr lang="en-US" altLang="zh-CN" dirty="0"/>
              <a:t>6:9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耶稣是初熟的果子（林前</a:t>
            </a:r>
            <a:r>
              <a:rPr lang="en-US" altLang="zh-CN" dirty="0"/>
              <a:t>15:20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这是神做成的（徒</a:t>
            </a:r>
            <a:r>
              <a:rPr lang="en-US" altLang="zh-CN" dirty="0"/>
              <a:t>2:24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我们也同基督一同复活（弗</a:t>
            </a:r>
            <a:r>
              <a:rPr lang="en-US" altLang="zh-CN" dirty="0"/>
              <a:t>2:5-6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64451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1FB0EE-4A07-48F7-8B52-BF6D3CC3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耶稣之死被众人看见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FC9346-5C28-45B8-92A3-EBAE49CF7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外邦人</a:t>
            </a:r>
            <a:endParaRPr lang="en-US" altLang="zh-CN" dirty="0"/>
          </a:p>
          <a:p>
            <a:pPr lvl="1"/>
            <a:r>
              <a:rPr lang="zh-CN" altLang="en-US" dirty="0"/>
              <a:t>经历黑暗、地震、痛苦的呼喊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相信</a:t>
            </a:r>
            <a:r>
              <a:rPr lang="zh-CN" altLang="en-US" dirty="0"/>
              <a:t>耶稣真是神的儿子</a:t>
            </a:r>
            <a:endParaRPr lang="en-US" altLang="zh-CN" dirty="0"/>
          </a:p>
          <a:p>
            <a:pPr lvl="1"/>
            <a:r>
              <a:rPr lang="zh-CN" altLang="en-US" dirty="0"/>
              <a:t>对比以色列人</a:t>
            </a:r>
            <a:endParaRPr lang="en-US" altLang="zh-CN" dirty="0"/>
          </a:p>
          <a:p>
            <a:r>
              <a:rPr lang="zh-CN" altLang="en-US" dirty="0"/>
              <a:t>妇女们</a:t>
            </a:r>
            <a:endParaRPr lang="en-US" altLang="zh-CN" dirty="0"/>
          </a:p>
          <a:p>
            <a:pPr lvl="1"/>
            <a:r>
              <a:rPr lang="zh-CN" altLang="en-US" dirty="0"/>
              <a:t>还</a:t>
            </a:r>
            <a:r>
              <a:rPr lang="zh-CN" altLang="en-US" dirty="0">
                <a:solidFill>
                  <a:srgbClr val="FFC000"/>
                </a:solidFill>
              </a:rPr>
              <a:t>跟随</a:t>
            </a:r>
            <a:r>
              <a:rPr lang="zh-CN" altLang="en-US" dirty="0"/>
              <a:t>着耶稣的人</a:t>
            </a:r>
            <a:endParaRPr lang="en-US" altLang="zh-CN" dirty="0"/>
          </a:p>
          <a:p>
            <a:pPr lvl="1"/>
            <a:r>
              <a:rPr lang="zh-CN" altLang="en-US" dirty="0"/>
              <a:t>是一群卑微的人</a:t>
            </a:r>
            <a:endParaRPr lang="en-US" altLang="zh-CN" dirty="0"/>
          </a:p>
          <a:p>
            <a:pPr lvl="1"/>
            <a:r>
              <a:rPr lang="zh-CN" altLang="en-US" dirty="0"/>
              <a:t>最先去到坟墓的人</a:t>
            </a:r>
          </a:p>
        </p:txBody>
      </p:sp>
    </p:spTree>
    <p:extLst>
      <p:ext uri="{BB962C8B-B14F-4D97-AF65-F5344CB8AC3E}">
        <p14:creationId xmlns:p14="http://schemas.microsoft.com/office/powerpoint/2010/main" val="325734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790</Words>
  <Application>Microsoft Office PowerPoint</Application>
  <PresentationFormat>全屏显示(4:3)</PresentationFormat>
  <Paragraphs>81</Paragraphs>
  <Slides>10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27:45-56</vt:lpstr>
      <vt:lpstr>马太福音 27:45-56</vt:lpstr>
      <vt:lpstr>耶稣的受难与复活</vt:lpstr>
      <vt:lpstr>大纲</vt:lpstr>
      <vt:lpstr>耶稣之死代表的意义</vt:lpstr>
      <vt:lpstr>耶稣之死代表的意义</vt:lpstr>
      <vt:lpstr>耶稣之死带来的改变</vt:lpstr>
      <vt:lpstr>耶稣之死带来的改变</vt:lpstr>
      <vt:lpstr>耶稣之死被众人看见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169</cp:revision>
  <dcterms:created xsi:type="dcterms:W3CDTF">2022-01-01T07:44:20Z</dcterms:created>
  <dcterms:modified xsi:type="dcterms:W3CDTF">2022-12-31T11:54:22Z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