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2022/12/17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27:32-44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耶稣被钉十架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6CF400-4361-4BC9-A33E-A50832F4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祂是救主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04A6CA-8CEC-4F6D-A704-B842291F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嘲讽六：神不喜悦祂</a:t>
            </a:r>
            <a:endParaRPr lang="en-US" altLang="zh-CN" dirty="0"/>
          </a:p>
          <a:p>
            <a:pPr lvl="1"/>
            <a:r>
              <a:rPr lang="zh-CN" altLang="en-US" dirty="0"/>
              <a:t>犹太人：神若喜悦祂，现在可以救祂</a:t>
            </a:r>
            <a:endParaRPr lang="en-US" altLang="zh-CN" dirty="0"/>
          </a:p>
          <a:p>
            <a:pPr lvl="1"/>
            <a:r>
              <a:rPr lang="zh-CN" altLang="en-US" dirty="0"/>
              <a:t>父神：这是我的爱子，我所喜悦的</a:t>
            </a:r>
            <a:endParaRPr lang="en-US" altLang="zh-CN" dirty="0"/>
          </a:p>
          <a:p>
            <a:pPr lvl="1"/>
            <a:r>
              <a:rPr lang="zh-CN" altLang="en-US" dirty="0"/>
              <a:t>真相：耶稣为我们面对至暗时刻（太</a:t>
            </a:r>
            <a:r>
              <a:rPr lang="en-US" altLang="zh-CN" dirty="0"/>
              <a:t>27:46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祂是救主</a:t>
            </a:r>
            <a:endParaRPr lang="en-US" altLang="zh-CN" dirty="0"/>
          </a:p>
          <a:p>
            <a:pPr lvl="1"/>
            <a:r>
              <a:rPr lang="zh-CN" altLang="en-US" dirty="0"/>
              <a:t>十字架是神的大能（林前</a:t>
            </a:r>
            <a:r>
              <a:rPr lang="en-US" altLang="zh-CN" dirty="0"/>
              <a:t>1:18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基督成就了神人和好（西</a:t>
            </a:r>
            <a:r>
              <a:rPr lang="en-US" altLang="zh-CN" dirty="0"/>
              <a:t>1:20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耶稣是唯一的拯救（徒</a:t>
            </a:r>
            <a:r>
              <a:rPr lang="en-US" altLang="zh-CN" dirty="0"/>
              <a:t>4:12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938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父神的旨意：藉着基督做挽回祭</a:t>
            </a:r>
            <a:endParaRPr lang="en-US" altLang="zh-CN" dirty="0"/>
          </a:p>
          <a:p>
            <a:pPr lvl="1"/>
            <a:r>
              <a:rPr lang="zh-CN" altLang="en-US" dirty="0"/>
              <a:t>基督的顺服：甘愿上十架拯救罪人</a:t>
            </a:r>
            <a:endParaRPr lang="en-US" altLang="zh-CN" dirty="0"/>
          </a:p>
          <a:p>
            <a:pPr lvl="1"/>
            <a:r>
              <a:rPr lang="zh-CN" altLang="en-US" dirty="0"/>
              <a:t>信徒所信的：基督是罪人唯一的救主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如何面对罪的咒诅？</a:t>
            </a:r>
            <a:endParaRPr lang="en-US" altLang="zh-CN" dirty="0"/>
          </a:p>
          <a:p>
            <a:pPr lvl="1"/>
            <a:r>
              <a:rPr lang="zh-CN" altLang="en-US" dirty="0"/>
              <a:t>如何学习信靠基督？</a:t>
            </a:r>
            <a:endParaRPr lang="en-US" altLang="zh-CN" dirty="0"/>
          </a:p>
          <a:p>
            <a:pPr lvl="1"/>
            <a:r>
              <a:rPr lang="zh-CN" altLang="en-US" dirty="0"/>
              <a:t>如何传讲神的福音？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27:32-44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300" baseline="30000" dirty="0"/>
              <a:t>           32</a:t>
            </a:r>
            <a:r>
              <a:rPr lang="zh-CN" altLang="en-US" sz="2300" dirty="0"/>
              <a:t>他们出来的时候，遇见一个古利奈人，名叫西门，就勉强他同去，好背着耶稣的十字架。</a:t>
            </a:r>
            <a:r>
              <a:rPr lang="en-US" altLang="zh-CN" sz="2300" baseline="30000" dirty="0"/>
              <a:t>33</a:t>
            </a:r>
            <a:r>
              <a:rPr lang="zh-CN" altLang="en-US" sz="2300" dirty="0"/>
              <a:t>到了一个地方名叫各各他，意思就是髑髅地。</a:t>
            </a:r>
            <a:r>
              <a:rPr lang="en-US" altLang="zh-CN" sz="2300" baseline="30000" dirty="0"/>
              <a:t>34</a:t>
            </a:r>
            <a:r>
              <a:rPr lang="zh-CN" altLang="en-US" sz="2300" dirty="0"/>
              <a:t>兵丁拿苦胆调和的酒给耶稣喝。他尝了，就不肯喝。</a:t>
            </a:r>
            <a:r>
              <a:rPr lang="en-US" altLang="zh-CN" sz="2300" baseline="30000" dirty="0"/>
              <a:t>35</a:t>
            </a:r>
            <a:r>
              <a:rPr lang="zh-CN" altLang="en-US" sz="2300" dirty="0"/>
              <a:t>他们既将他钉在十字架上，就拈阄分他的衣服，</a:t>
            </a:r>
            <a:r>
              <a:rPr lang="en-US" altLang="zh-CN" sz="2300" baseline="30000" dirty="0"/>
              <a:t>36</a:t>
            </a:r>
            <a:r>
              <a:rPr lang="zh-CN" altLang="en-US" sz="2300" dirty="0"/>
              <a:t>又坐在那里看守他。</a:t>
            </a:r>
            <a:r>
              <a:rPr lang="en-US" altLang="zh-CN" sz="2300" baseline="30000" dirty="0"/>
              <a:t>37</a:t>
            </a:r>
            <a:r>
              <a:rPr lang="zh-CN" altLang="en-US" sz="2300" dirty="0"/>
              <a:t>在他头以上安一个牌子，写着他的罪状说：“这是犹太人的王耶稣。”</a:t>
            </a:r>
            <a:r>
              <a:rPr lang="en-US" altLang="zh-CN" sz="2300" baseline="30000" dirty="0"/>
              <a:t>38</a:t>
            </a:r>
            <a:r>
              <a:rPr lang="zh-CN" altLang="en-US" sz="2300" dirty="0"/>
              <a:t>当时，有两个强盗和他同钉十字架，一个在右边，一个在左边。</a:t>
            </a:r>
            <a:r>
              <a:rPr lang="en-US" altLang="zh-CN" sz="2300" baseline="30000" dirty="0"/>
              <a:t>39</a:t>
            </a:r>
            <a:r>
              <a:rPr lang="zh-CN" altLang="en-US" sz="2300" dirty="0"/>
              <a:t>从那里经过的人讥诮他，摇着头，说：</a:t>
            </a:r>
            <a:r>
              <a:rPr lang="en-US" altLang="zh-CN" sz="2300" baseline="30000" dirty="0"/>
              <a:t>40</a:t>
            </a:r>
            <a:r>
              <a:rPr lang="zh-CN" altLang="en-US" sz="2300" dirty="0"/>
              <a:t>“你这拆毁圣殿，三日又建造起来的，可以救自己吧！你如果是　神的儿子，就从十字架上下来吧！”</a:t>
            </a:r>
            <a:r>
              <a:rPr lang="en-US" altLang="zh-CN" sz="2300" baseline="30000" dirty="0"/>
              <a:t>41</a:t>
            </a:r>
            <a:r>
              <a:rPr lang="zh-CN" altLang="en-US" sz="2300" dirty="0"/>
              <a:t>祭司长和文士并长老也是这样戏弄他，说：</a:t>
            </a:r>
            <a:r>
              <a:rPr lang="en-US" altLang="zh-CN" sz="2300" baseline="30000" dirty="0"/>
              <a:t>42</a:t>
            </a:r>
            <a:r>
              <a:rPr lang="zh-CN" altLang="en-US" sz="2300" dirty="0"/>
              <a:t>“他救了别人，不能救自己。他是以色列的王，现在可以从十字架上下来，我们就信他。</a:t>
            </a:r>
            <a:r>
              <a:rPr lang="en-US" altLang="zh-CN" sz="2300" baseline="30000" dirty="0"/>
              <a:t>43</a:t>
            </a:r>
            <a:r>
              <a:rPr lang="zh-CN" altLang="en-US" sz="2300" dirty="0"/>
              <a:t>他倚靠　神，　神若喜悦他，现在可以救他，因为他曾说：‘我是　神的儿子。’”</a:t>
            </a:r>
            <a:r>
              <a:rPr lang="en-US" altLang="zh-CN" sz="2300" baseline="30000" dirty="0"/>
              <a:t>44</a:t>
            </a:r>
            <a:r>
              <a:rPr lang="zh-CN" altLang="en-US" sz="2300" dirty="0"/>
              <a:t>那和他同钉的强盗也是这样地讥诮他。</a:t>
            </a:r>
            <a:endParaRPr lang="en-US" altLang="zh-CN"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受难（太</a:t>
            </a:r>
            <a:r>
              <a:rPr lang="en-US" altLang="zh-CN" sz="2000" dirty="0"/>
              <a:t>26:1-27:66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一件美事（太</a:t>
            </a:r>
            <a:r>
              <a:rPr lang="en-US" altLang="zh-CN" sz="1800" dirty="0"/>
              <a:t>26:1-16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基督宝血所立的新约（太</a:t>
            </a:r>
            <a:r>
              <a:rPr lang="en-US" altLang="zh-CN" sz="1800" dirty="0"/>
              <a:t>26:17-30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你曾经跌倒过吗？ （太</a:t>
            </a:r>
            <a:r>
              <a:rPr lang="en-US" altLang="zh-CN" sz="1800" dirty="0"/>
              <a:t>26:31-35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愿祢的旨意成全（太</a:t>
            </a:r>
            <a:r>
              <a:rPr lang="en-US" altLang="zh-CN" sz="1800" dirty="0"/>
              <a:t>26:36-46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属灵的争战（太</a:t>
            </a:r>
            <a:r>
              <a:rPr lang="en-US" altLang="zh-CN" sz="1800" dirty="0"/>
              <a:t>26:47-56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不公正的审判（太</a:t>
            </a:r>
            <a:r>
              <a:rPr lang="en-US" altLang="zh-CN" sz="1800" dirty="0"/>
              <a:t>26:57-68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彼得三次不认主（太</a:t>
            </a:r>
            <a:r>
              <a:rPr lang="en-US" altLang="zh-CN" sz="1800" dirty="0"/>
              <a:t>26:69-75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犹大之死（太</a:t>
            </a:r>
            <a:r>
              <a:rPr lang="en-US" altLang="zh-CN" sz="1800" dirty="0"/>
              <a:t>27:1-10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耶稣在彼拉多面前受审（太</a:t>
            </a:r>
            <a:r>
              <a:rPr lang="en-US" altLang="zh-CN" sz="1800" dirty="0"/>
              <a:t>27:11-26</a:t>
            </a:r>
            <a:r>
              <a:rPr lang="zh-CN" altLang="en-US" sz="1800" dirty="0"/>
              <a:t>）</a:t>
            </a:r>
            <a:endParaRPr lang="en-US" altLang="zh-CN" sz="1800" dirty="0"/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51E6D33-D33A-4930-BCEF-12919F249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被羞辱的耶稣（太</a:t>
            </a:r>
            <a:r>
              <a:rPr lang="en-US" altLang="zh-CN" sz="1800" dirty="0"/>
              <a:t>27:27-31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>
                <a:solidFill>
                  <a:srgbClr val="FFC000"/>
                </a:solidFill>
              </a:rPr>
              <a:t>耶稣被钉十架（太</a:t>
            </a:r>
            <a:r>
              <a:rPr lang="en-US" altLang="zh-CN" sz="1800" dirty="0">
                <a:solidFill>
                  <a:srgbClr val="FFC000"/>
                </a:solidFill>
              </a:rPr>
              <a:t>27:32-44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  <a:endParaRPr lang="en-US" altLang="zh-CN" sz="1800" dirty="0">
              <a:solidFill>
                <a:srgbClr val="FFC000"/>
              </a:solidFill>
            </a:endParaRPr>
          </a:p>
          <a:p>
            <a:r>
              <a:rPr lang="zh-CN" altLang="en-US" sz="2000" dirty="0"/>
              <a:t>复活（太</a:t>
            </a:r>
            <a:r>
              <a:rPr lang="en-US" altLang="zh-CN" sz="2000" dirty="0"/>
              <a:t>28:1-20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旧约的预言</a:t>
            </a:r>
            <a:endParaRPr lang="en-US" altLang="zh-CN" dirty="0"/>
          </a:p>
          <a:p>
            <a:r>
              <a:rPr lang="zh-CN" altLang="en-US" dirty="0"/>
              <a:t>嘲讽和真相</a:t>
            </a:r>
            <a:endParaRPr lang="en-US" altLang="zh-CN" dirty="0"/>
          </a:p>
          <a:p>
            <a:r>
              <a:rPr lang="zh-CN" altLang="en-US" dirty="0"/>
              <a:t>祂是救主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E92B2A-EFFB-4643-8F85-C686FD13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77B775-1412-4B6E-84B4-8BB253F5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除去咒诅</a:t>
            </a:r>
            <a:endParaRPr lang="en-US" altLang="zh-CN" dirty="0"/>
          </a:p>
          <a:p>
            <a:pPr lvl="1"/>
            <a:r>
              <a:rPr lang="zh-CN" altLang="en-US" dirty="0"/>
              <a:t>申</a:t>
            </a:r>
            <a:r>
              <a:rPr lang="en-US" altLang="zh-CN" dirty="0"/>
              <a:t>21:22-23 </a:t>
            </a:r>
            <a:r>
              <a:rPr lang="zh-CN" altLang="en-US" dirty="0"/>
              <a:t>人若犯该死的罪，被治死了，你将他挂在木头上。他的尸首不可留在木头上过夜，必要当日将他葬埋，免得玷污了耶和华你　神所赐你为业之地。因为被挂的人是在　神面前受咒诅的。</a:t>
            </a:r>
            <a:endParaRPr lang="en-US" altLang="zh-CN" dirty="0"/>
          </a:p>
          <a:p>
            <a:pPr lvl="1"/>
            <a:r>
              <a:rPr lang="zh-CN" altLang="en-US" dirty="0"/>
              <a:t>加</a:t>
            </a:r>
            <a:r>
              <a:rPr lang="en-US" altLang="zh-CN" dirty="0"/>
              <a:t>3:13 </a:t>
            </a:r>
            <a:r>
              <a:rPr lang="zh-CN" altLang="en-US" dirty="0"/>
              <a:t>基督既为我们受了咒诅就赎出我们脱离律法的咒诅，因为经上记着：“凡挂在木头上都是被咒诅的。”</a:t>
            </a:r>
          </a:p>
        </p:txBody>
      </p:sp>
    </p:spTree>
    <p:extLst>
      <p:ext uri="{BB962C8B-B14F-4D97-AF65-F5344CB8AC3E}">
        <p14:creationId xmlns:p14="http://schemas.microsoft.com/office/powerpoint/2010/main" val="33385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1E308-EB8A-41E2-A12D-07F2A0842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B622E9-8452-454E-8595-76CA205B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十架上的遭遇</a:t>
            </a:r>
            <a:endParaRPr lang="en-US" altLang="zh-CN" dirty="0"/>
          </a:p>
          <a:p>
            <a:pPr lvl="1"/>
            <a:r>
              <a:rPr lang="zh-CN" altLang="en-US" dirty="0"/>
              <a:t>受虐（诗</a:t>
            </a:r>
            <a:r>
              <a:rPr lang="en-US" altLang="zh-CN" dirty="0"/>
              <a:t>69:20-21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分衣（诗</a:t>
            </a:r>
            <a:r>
              <a:rPr lang="en-US" altLang="zh-CN" dirty="0"/>
              <a:t>22:18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讥诮（诗</a:t>
            </a:r>
            <a:r>
              <a:rPr lang="en-US" altLang="zh-CN" dirty="0"/>
              <a:t>22:7</a:t>
            </a:r>
            <a:r>
              <a:rPr lang="zh-CN" altLang="en-US" dirty="0"/>
              <a:t>，</a:t>
            </a:r>
            <a:r>
              <a:rPr lang="en-US" altLang="zh-CN" dirty="0"/>
              <a:t>109:25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嘲讽（诗</a:t>
            </a:r>
            <a:r>
              <a:rPr lang="en-US" altLang="zh-CN" dirty="0"/>
              <a:t>22:8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受苦的仆人（赛</a:t>
            </a:r>
            <a:r>
              <a:rPr lang="en-US" altLang="zh-CN" dirty="0"/>
              <a:t>53:3-6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2444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A2B62F-01C9-4CF6-A0B8-BF248E6D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嘲讽和真相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16CAAB-D829-4283-851A-C79026BFE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嘲讽一：犹太人的王 （约</a:t>
            </a:r>
            <a:r>
              <a:rPr lang="en-US" altLang="zh-CN" dirty="0"/>
              <a:t>19:19-22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彼拉多：耶稣是弥赛亚，所以祂要被处死</a:t>
            </a:r>
            <a:endParaRPr lang="en-US" altLang="zh-CN" dirty="0"/>
          </a:p>
          <a:p>
            <a:pPr lvl="1"/>
            <a:r>
              <a:rPr lang="zh-CN" altLang="en-US" dirty="0"/>
              <a:t>犹太人：耶稣是假的弥赛亚，祂是自称的</a:t>
            </a:r>
            <a:endParaRPr lang="en-US" altLang="zh-CN" dirty="0"/>
          </a:p>
          <a:p>
            <a:pPr lvl="1"/>
            <a:r>
              <a:rPr lang="zh-CN" altLang="en-US" dirty="0"/>
              <a:t>真相</a:t>
            </a:r>
            <a:r>
              <a:rPr lang="en-US" altLang="zh-CN" dirty="0"/>
              <a:t>1</a:t>
            </a:r>
            <a:r>
              <a:rPr lang="zh-CN" altLang="en-US" dirty="0"/>
              <a:t>：耶稣真是弥赛亚</a:t>
            </a:r>
            <a:endParaRPr lang="en-US" altLang="zh-CN" dirty="0"/>
          </a:p>
          <a:p>
            <a:pPr lvl="1"/>
            <a:r>
              <a:rPr lang="zh-CN" altLang="en-US" dirty="0"/>
              <a:t>真相</a:t>
            </a:r>
            <a:r>
              <a:rPr lang="en-US" altLang="zh-CN" dirty="0"/>
              <a:t>2</a:t>
            </a:r>
            <a:r>
              <a:rPr lang="zh-CN" altLang="en-US" dirty="0"/>
              <a:t>：耶稣也是受苦的仆人</a:t>
            </a:r>
          </a:p>
        </p:txBody>
      </p:sp>
    </p:spTree>
    <p:extLst>
      <p:ext uri="{BB962C8B-B14F-4D97-AF65-F5344CB8AC3E}">
        <p14:creationId xmlns:p14="http://schemas.microsoft.com/office/powerpoint/2010/main" val="8980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E1C416-F9D8-4F73-BCFC-25D496798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嘲讽和真相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81FB07-99E8-4F3D-945E-4B0CC391D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嘲讽二：三日内重建圣殿</a:t>
            </a:r>
            <a:endParaRPr lang="en-US" altLang="zh-CN" dirty="0"/>
          </a:p>
          <a:p>
            <a:pPr lvl="1"/>
            <a:r>
              <a:rPr lang="zh-CN" altLang="en-US" dirty="0"/>
              <a:t>犹太人：对耶稣的控诉（太</a:t>
            </a:r>
            <a:r>
              <a:rPr lang="en-US" altLang="zh-CN" dirty="0"/>
              <a:t>26:61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耶稣：以自己的身体为殿（约</a:t>
            </a:r>
            <a:r>
              <a:rPr lang="en-US" altLang="zh-CN" dirty="0"/>
              <a:t>2:19-21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真相：耶稣是与神相见的新地方</a:t>
            </a:r>
            <a:endParaRPr lang="en-US" altLang="zh-CN" dirty="0"/>
          </a:p>
          <a:p>
            <a:r>
              <a:rPr lang="zh-CN" altLang="en-US" dirty="0"/>
              <a:t>嘲讽三：如果祢是神的儿子</a:t>
            </a:r>
            <a:endParaRPr lang="en-US" altLang="zh-CN" dirty="0"/>
          </a:p>
          <a:p>
            <a:pPr lvl="1"/>
            <a:r>
              <a:rPr lang="zh-CN" altLang="en-US" dirty="0"/>
              <a:t>犹太人：请证明一下</a:t>
            </a:r>
            <a:endParaRPr lang="en-US" altLang="zh-CN" dirty="0"/>
          </a:p>
          <a:p>
            <a:pPr lvl="1"/>
            <a:r>
              <a:rPr lang="zh-CN" altLang="en-US" dirty="0"/>
              <a:t>魔鬼：再试探一下</a:t>
            </a:r>
            <a:endParaRPr lang="en-US" altLang="zh-CN" dirty="0"/>
          </a:p>
          <a:p>
            <a:pPr lvl="1"/>
            <a:r>
              <a:rPr lang="zh-CN" altLang="en-US" dirty="0"/>
              <a:t>真相：耶稣上十字架就是最大的证明</a:t>
            </a:r>
          </a:p>
        </p:txBody>
      </p:sp>
    </p:spTree>
    <p:extLst>
      <p:ext uri="{BB962C8B-B14F-4D97-AF65-F5344CB8AC3E}">
        <p14:creationId xmlns:p14="http://schemas.microsoft.com/office/powerpoint/2010/main" val="157965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59571B-1F34-4534-A6B1-E73FBBA1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祂是救主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5C5169-A2BA-4A9F-8F08-2DA43E462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嘲讽四：祂救不了自己</a:t>
            </a:r>
            <a:endParaRPr lang="en-US" altLang="zh-CN" dirty="0"/>
          </a:p>
          <a:p>
            <a:pPr lvl="1"/>
            <a:r>
              <a:rPr lang="zh-CN" altLang="en-US" dirty="0"/>
              <a:t>犹太人：祂救不了自己，所以祂不是救主</a:t>
            </a:r>
            <a:endParaRPr lang="en-US" altLang="zh-CN" dirty="0"/>
          </a:p>
          <a:p>
            <a:pPr lvl="1"/>
            <a:r>
              <a:rPr lang="zh-CN" altLang="en-US" dirty="0"/>
              <a:t>耶稣：我不救自己，我要遵行天父的旨意</a:t>
            </a:r>
            <a:endParaRPr lang="en-US" altLang="zh-CN" dirty="0"/>
          </a:p>
          <a:p>
            <a:pPr lvl="1"/>
            <a:r>
              <a:rPr lang="zh-CN" altLang="en-US" dirty="0"/>
              <a:t>真相：耶稣不救自己，才能成为救主救别人</a:t>
            </a:r>
            <a:endParaRPr lang="en-US" altLang="zh-CN" dirty="0"/>
          </a:p>
          <a:p>
            <a:r>
              <a:rPr lang="zh-CN" altLang="en-US" dirty="0"/>
              <a:t>嘲讽五：祢从十架上下来我们就信祢</a:t>
            </a:r>
            <a:endParaRPr lang="en-US" altLang="zh-CN" dirty="0"/>
          </a:p>
          <a:p>
            <a:pPr lvl="1"/>
            <a:r>
              <a:rPr lang="zh-CN" altLang="en-US" dirty="0"/>
              <a:t>犹太人：我们不信是祢的错</a:t>
            </a:r>
            <a:endParaRPr lang="en-US" altLang="zh-CN" dirty="0"/>
          </a:p>
          <a:p>
            <a:pPr lvl="1"/>
            <a:r>
              <a:rPr lang="zh-CN" altLang="en-US" dirty="0"/>
              <a:t>耶稣：你们不信我是因为不信父（约</a:t>
            </a:r>
            <a:r>
              <a:rPr lang="en-US" altLang="zh-CN" dirty="0"/>
              <a:t>5:38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真相：信祂的不至灭亡反得永生</a:t>
            </a:r>
          </a:p>
        </p:txBody>
      </p:sp>
    </p:spTree>
    <p:extLst>
      <p:ext uri="{BB962C8B-B14F-4D97-AF65-F5344CB8AC3E}">
        <p14:creationId xmlns:p14="http://schemas.microsoft.com/office/powerpoint/2010/main" val="216549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920</Words>
  <Application>Microsoft Office PowerPoint</Application>
  <PresentationFormat>全屏显示(4:3)</PresentationFormat>
  <Paragraphs>78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27:32-44</vt:lpstr>
      <vt:lpstr>马太福音 27:32-44</vt:lpstr>
      <vt:lpstr>耶稣的受难与复活</vt:lpstr>
      <vt:lpstr>大纲</vt:lpstr>
      <vt:lpstr>旧约的预言</vt:lpstr>
      <vt:lpstr>旧约的预言</vt:lpstr>
      <vt:lpstr>嘲讽和真相</vt:lpstr>
      <vt:lpstr>嘲讽和真相</vt:lpstr>
      <vt:lpstr>祂是救主</vt:lpstr>
      <vt:lpstr>祂是救主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153</cp:revision>
  <dcterms:created xsi:type="dcterms:W3CDTF">2022-01-01T07:44:20Z</dcterms:created>
  <dcterms:modified xsi:type="dcterms:W3CDTF">2022-12-17T09:56:12Z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