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8" r:id="rId3"/>
    <p:sldId id="259" r:id="rId4"/>
    <p:sldId id="260" r:id="rId5"/>
    <p:sldId id="269" r:id="rId6"/>
    <p:sldId id="270" r:id="rId7"/>
    <p:sldId id="271" r:id="rId8"/>
    <p:sldId id="272" r:id="rId9"/>
    <p:sldId id="273" r:id="rId10"/>
    <p:sldId id="274" r:id="rId11"/>
    <p:sldId id="268" r:id="rId1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im" initials="E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4A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882" autoAdjust="0"/>
    <p:restoredTop sz="94280" autoAdjust="0"/>
  </p:normalViewPr>
  <p:slideViewPr>
    <p:cSldViewPr>
      <p:cViewPr varScale="1">
        <p:scale>
          <a:sx n="72" d="100"/>
          <a:sy n="72" d="100"/>
        </p:scale>
        <p:origin x="111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8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1048669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86889-FB55-4980-9164-A6B957C3420B}" type="datetimeFigureOut">
              <a:rPr lang="zh-CN" altLang="en-US" smtClean="0"/>
              <a:t>2022/12/4</a:t>
            </a:fld>
            <a:endParaRPr lang="zh-CN" altLang="en-US"/>
          </a:p>
        </p:txBody>
      </p:sp>
      <p:sp>
        <p:nvSpPr>
          <p:cNvPr id="1048670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1048671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72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1048673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0FF82B-EB75-4ADB-80C4-444F703C8E9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9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590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1048591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7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618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048619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582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104858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2022/12/4</a:t>
            </a:fld>
            <a:endParaRPr lang="zh-CN" altLang="en-US"/>
          </a:p>
        </p:txBody>
      </p:sp>
      <p:sp>
        <p:nvSpPr>
          <p:cNvPr id="104858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8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36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3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2022/12/4</a:t>
            </a:fld>
            <a:endParaRPr lang="zh-CN" altLang="en-US"/>
          </a:p>
        </p:txBody>
      </p:sp>
      <p:sp>
        <p:nvSpPr>
          <p:cNvPr id="104863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3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25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26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2022/12/4</a:t>
            </a:fld>
            <a:endParaRPr lang="zh-CN" altLang="en-US"/>
          </a:p>
        </p:txBody>
      </p:sp>
      <p:sp>
        <p:nvSpPr>
          <p:cNvPr id="1048627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28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59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59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2022/12/4</a:t>
            </a:fld>
            <a:endParaRPr lang="zh-CN" altLang="en-US"/>
          </a:p>
        </p:txBody>
      </p:sp>
      <p:sp>
        <p:nvSpPr>
          <p:cNvPr id="104859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9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0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41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04864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2022/12/4</a:t>
            </a:fld>
            <a:endParaRPr lang="zh-CN" altLang="en-US"/>
          </a:p>
        </p:txBody>
      </p:sp>
      <p:sp>
        <p:nvSpPr>
          <p:cNvPr id="104864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4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46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47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48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2022/12/4</a:t>
            </a:fld>
            <a:endParaRPr lang="zh-CN" altLang="en-US"/>
          </a:p>
        </p:txBody>
      </p:sp>
      <p:sp>
        <p:nvSpPr>
          <p:cNvPr id="1048649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50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1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52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048653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54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048655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56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2022/12/4</a:t>
            </a:fld>
            <a:endParaRPr lang="zh-CN" altLang="en-US"/>
          </a:p>
        </p:txBody>
      </p:sp>
      <p:sp>
        <p:nvSpPr>
          <p:cNvPr id="1048657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58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0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21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2022/12/4</a:t>
            </a:fld>
            <a:endParaRPr lang="zh-CN" altLang="en-US"/>
          </a:p>
        </p:txBody>
      </p:sp>
      <p:sp>
        <p:nvSpPr>
          <p:cNvPr id="1048622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23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9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2022/12/4</a:t>
            </a:fld>
            <a:endParaRPr lang="zh-CN" altLang="en-US"/>
          </a:p>
        </p:txBody>
      </p:sp>
      <p:sp>
        <p:nvSpPr>
          <p:cNvPr id="1048660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61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6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6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04866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2022/12/4</a:t>
            </a:fld>
            <a:endParaRPr lang="zh-CN" altLang="en-US"/>
          </a:p>
        </p:txBody>
      </p:sp>
      <p:sp>
        <p:nvSpPr>
          <p:cNvPr id="104866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6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9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30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1048631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048632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2022/12/4</a:t>
            </a:fld>
            <a:endParaRPr lang="zh-CN" altLang="en-US"/>
          </a:p>
        </p:txBody>
      </p:sp>
      <p:sp>
        <p:nvSpPr>
          <p:cNvPr id="1048633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34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577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578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530820CF-B880-4189-942D-D702A7CBA730}" type="datetimeFigureOut">
              <a:rPr lang="zh-CN" altLang="en-US" smtClean="0"/>
              <a:t>2022/12/4</a:t>
            </a:fld>
            <a:endParaRPr lang="zh-CN" altLang="en-US"/>
          </a:p>
        </p:txBody>
      </p:sp>
      <p:sp>
        <p:nvSpPr>
          <p:cNvPr id="1048579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1048580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/>
              <a:t>马太福音 </a:t>
            </a:r>
            <a:r>
              <a:rPr lang="en-US" altLang="zh-CN" sz="4800" dirty="0"/>
              <a:t>27:27-31</a:t>
            </a:r>
            <a:endParaRPr lang="zh-CN" altLang="en-US" sz="4800" dirty="0"/>
          </a:p>
        </p:txBody>
      </p:sp>
      <p:sp>
        <p:nvSpPr>
          <p:cNvPr id="1048587" name="副标题 2"/>
          <p:cNvSpPr>
            <a:spLocks noGrp="1"/>
          </p:cNvSpPr>
          <p:nvPr>
            <p:ph type="subTitle" idx="1"/>
          </p:nvPr>
        </p:nvSpPr>
        <p:spPr>
          <a:xfrm>
            <a:off x="0" y="3886200"/>
            <a:ext cx="9144000" cy="1752600"/>
          </a:xfrm>
        </p:spPr>
        <p:txBody>
          <a:bodyPr>
            <a:normAutofit/>
          </a:bodyPr>
          <a:lstStyle/>
          <a:p>
            <a:r>
              <a:rPr lang="zh-CN" altLang="en-US" sz="4800" dirty="0">
                <a:solidFill>
                  <a:schemeClr val="bg1"/>
                </a:solidFill>
              </a:rPr>
              <a:t>被羞辱的耶稣</a:t>
            </a:r>
            <a:endParaRPr lang="en-US" altLang="zh-CN" sz="4800" dirty="0">
              <a:solidFill>
                <a:schemeClr val="bg1"/>
              </a:solidFill>
            </a:endParaRPr>
          </a:p>
        </p:txBody>
      </p:sp>
      <p:sp>
        <p:nvSpPr>
          <p:cNvPr id="1048588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378FFCD-789E-4166-A5AD-EE384227A6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我们如何看羞辱？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96BCCA1-38D3-47DE-98D6-C661A152E0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不再犯罪</a:t>
            </a:r>
            <a:endParaRPr lang="en-US" altLang="zh-CN" dirty="0"/>
          </a:p>
          <a:p>
            <a:pPr lvl="1"/>
            <a:r>
              <a:rPr lang="zh-CN" altLang="en-US" dirty="0"/>
              <a:t>神已经除去了我们的罪（多</a:t>
            </a:r>
            <a:r>
              <a:rPr lang="en-US" altLang="zh-CN" dirty="0"/>
              <a:t>2:14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不能再活在罪中（罗</a:t>
            </a:r>
            <a:r>
              <a:rPr lang="en-US" altLang="zh-CN" dirty="0"/>
              <a:t>6:1-6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依靠十架大能（林后</a:t>
            </a:r>
            <a:r>
              <a:rPr lang="en-US" altLang="zh-CN" dirty="0"/>
              <a:t>13:4</a:t>
            </a:r>
            <a:r>
              <a:rPr lang="zh-CN" altLang="en-US" dirty="0"/>
              <a:t>）</a:t>
            </a:r>
            <a:endParaRPr lang="en-US" altLang="zh-CN" dirty="0"/>
          </a:p>
          <a:p>
            <a:r>
              <a:rPr lang="zh-CN" altLang="en-US" dirty="0"/>
              <a:t>不以福音为耻</a:t>
            </a:r>
            <a:endParaRPr lang="en-US" altLang="zh-CN" dirty="0"/>
          </a:p>
          <a:p>
            <a:pPr lvl="1"/>
            <a:r>
              <a:rPr lang="zh-CN" altLang="en-US" dirty="0"/>
              <a:t>福音是神的大能（罗</a:t>
            </a:r>
            <a:r>
              <a:rPr lang="en-US" altLang="zh-CN" dirty="0"/>
              <a:t>1:16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相信神的应许和保守（提后</a:t>
            </a:r>
            <a:r>
              <a:rPr lang="en-US" altLang="zh-CN" dirty="0"/>
              <a:t>1:11-12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这是有福的事（太</a:t>
            </a:r>
            <a:r>
              <a:rPr lang="en-US" altLang="zh-CN" dirty="0"/>
              <a:t>5:11-12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97978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总结和应用</a:t>
            </a:r>
          </a:p>
        </p:txBody>
      </p:sp>
      <p:sp>
        <p:nvSpPr>
          <p:cNvPr id="1048616" name="内容占位符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总结</a:t>
            </a:r>
            <a:endParaRPr lang="en-US" altLang="zh-CN" dirty="0"/>
          </a:p>
          <a:p>
            <a:pPr lvl="1"/>
            <a:r>
              <a:rPr lang="zh-CN" altLang="en-US" dirty="0"/>
              <a:t>羞耻是从罪而来</a:t>
            </a:r>
            <a:endParaRPr lang="en-US" altLang="zh-CN" dirty="0"/>
          </a:p>
          <a:p>
            <a:pPr lvl="1"/>
            <a:r>
              <a:rPr lang="zh-CN" altLang="en-US" dirty="0"/>
              <a:t>耶稣替我们承担了罪的羞辱</a:t>
            </a:r>
            <a:endParaRPr lang="en-US" altLang="zh-CN" dirty="0"/>
          </a:p>
          <a:p>
            <a:pPr lvl="1"/>
            <a:r>
              <a:rPr lang="zh-CN" altLang="en-US" dirty="0"/>
              <a:t>我们应该不再犯罪并勇敢传福音</a:t>
            </a:r>
            <a:endParaRPr lang="en-US" altLang="zh-CN" dirty="0"/>
          </a:p>
          <a:p>
            <a:r>
              <a:rPr lang="zh-CN" altLang="en-US" dirty="0"/>
              <a:t>应用</a:t>
            </a:r>
            <a:endParaRPr lang="en-US" altLang="zh-CN" dirty="0"/>
          </a:p>
          <a:p>
            <a:pPr lvl="1"/>
            <a:r>
              <a:rPr lang="zh-CN" altLang="en-US" dirty="0"/>
              <a:t>我们如何定义羞耻的事？</a:t>
            </a:r>
            <a:endParaRPr lang="en-US" altLang="zh-CN" dirty="0"/>
          </a:p>
          <a:p>
            <a:pPr lvl="1"/>
            <a:r>
              <a:rPr lang="zh-CN" altLang="en-US" dirty="0"/>
              <a:t>我们相信神已经除去了我们的羞耻吗？</a:t>
            </a:r>
            <a:endParaRPr lang="en-US" altLang="zh-CN" dirty="0"/>
          </a:p>
          <a:p>
            <a:pPr lvl="1"/>
            <a:r>
              <a:rPr lang="zh-CN" altLang="en-US" dirty="0"/>
              <a:t>我们会以福音为耻吗？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10486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0486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0486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0486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0486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0486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马太福音</a:t>
            </a:r>
            <a:r>
              <a:rPr lang="en-US" altLang="zh-CN" dirty="0"/>
              <a:t> 27:27-31</a:t>
            </a:r>
            <a:endParaRPr lang="zh-CN" altLang="en-US" dirty="0"/>
          </a:p>
        </p:txBody>
      </p:sp>
      <p:sp>
        <p:nvSpPr>
          <p:cNvPr id="1048598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zh-CN" baseline="30000" dirty="0"/>
              <a:t>           27</a:t>
            </a:r>
            <a:r>
              <a:rPr lang="zh-CN" altLang="en-US" dirty="0"/>
              <a:t>巡抚的兵就把耶稣带进衙门，叫全营的兵都聚集在他那里。</a:t>
            </a:r>
            <a:r>
              <a:rPr lang="en-US" altLang="zh-CN" baseline="30000" dirty="0"/>
              <a:t>28</a:t>
            </a:r>
            <a:r>
              <a:rPr lang="zh-CN" altLang="en-US" dirty="0"/>
              <a:t>他们给他脱了衣服，穿上一件朱红色袍子；</a:t>
            </a:r>
            <a:r>
              <a:rPr lang="en-US" altLang="zh-CN" baseline="30000" dirty="0"/>
              <a:t>29</a:t>
            </a:r>
            <a:r>
              <a:rPr lang="zh-CN" altLang="en-US" dirty="0"/>
              <a:t>用荆棘编作冠冕，戴在他头上；拿一根苇子放在他右手里，跪在他面前，戏弄他说：“恭喜，犹太人的王啊！”</a:t>
            </a:r>
            <a:r>
              <a:rPr lang="en-US" altLang="zh-CN" baseline="30000" dirty="0"/>
              <a:t>30</a:t>
            </a:r>
            <a:r>
              <a:rPr lang="zh-CN" altLang="en-US" dirty="0"/>
              <a:t>又吐唾沫在他脸上，拿苇子打他的头。</a:t>
            </a:r>
            <a:r>
              <a:rPr lang="en-US" altLang="zh-CN" baseline="30000" dirty="0"/>
              <a:t>31</a:t>
            </a:r>
            <a:r>
              <a:rPr lang="zh-CN" altLang="en-US" dirty="0"/>
              <a:t>戏弄完了，就给他脱了袍子，仍穿上他自己的衣服，带他出去，要钉十字架。</a:t>
            </a:r>
            <a:endParaRPr lang="en-US" altLang="zh-C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耶稣的受难与复活</a:t>
            </a:r>
          </a:p>
        </p:txBody>
      </p:sp>
      <p:sp>
        <p:nvSpPr>
          <p:cNvPr id="1048600" name="内容占位符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200"/>
              </a:spcBef>
            </a:pPr>
            <a:r>
              <a:rPr lang="zh-CN" altLang="en-US" sz="2000" dirty="0"/>
              <a:t>受难（太</a:t>
            </a:r>
            <a:r>
              <a:rPr lang="en-US" altLang="zh-CN" sz="2000" dirty="0"/>
              <a:t>26:1-27:66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1800" dirty="0"/>
              <a:t>一件美事（太</a:t>
            </a:r>
            <a:r>
              <a:rPr lang="en-US" altLang="zh-CN" sz="1800" dirty="0"/>
              <a:t>26:1-16</a:t>
            </a:r>
            <a:r>
              <a:rPr lang="zh-CN" altLang="en-US" sz="1800" dirty="0"/>
              <a:t>）</a:t>
            </a:r>
            <a:endParaRPr lang="en-US" altLang="zh-CN" sz="18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1800" dirty="0"/>
              <a:t>基督宝血所立的新约（太</a:t>
            </a:r>
            <a:r>
              <a:rPr lang="en-US" altLang="zh-CN" sz="1800" dirty="0"/>
              <a:t>26:17-30</a:t>
            </a:r>
            <a:r>
              <a:rPr lang="zh-CN" altLang="en-US" sz="1800" dirty="0"/>
              <a:t>）</a:t>
            </a:r>
            <a:endParaRPr lang="en-US" altLang="zh-CN" sz="18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1800" dirty="0"/>
              <a:t>你曾经跌倒过吗？ （太</a:t>
            </a:r>
            <a:r>
              <a:rPr lang="en-US" altLang="zh-CN" sz="1800" dirty="0"/>
              <a:t>26:31-35</a:t>
            </a:r>
            <a:r>
              <a:rPr lang="zh-CN" altLang="en-US" sz="1800" dirty="0"/>
              <a:t>）</a:t>
            </a:r>
            <a:endParaRPr lang="en-US" altLang="zh-CN" sz="18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1800" dirty="0"/>
              <a:t>愿祢的旨意成全（太</a:t>
            </a:r>
            <a:r>
              <a:rPr lang="en-US" altLang="zh-CN" sz="1800" dirty="0"/>
              <a:t>26:36-46</a:t>
            </a:r>
            <a:r>
              <a:rPr lang="zh-CN" altLang="en-US" sz="1800" dirty="0"/>
              <a:t>）</a:t>
            </a:r>
            <a:endParaRPr lang="en-US" altLang="zh-CN" sz="18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1800" dirty="0"/>
              <a:t>属灵的争战（太</a:t>
            </a:r>
            <a:r>
              <a:rPr lang="en-US" altLang="zh-CN" sz="1800" dirty="0"/>
              <a:t>26:47-56</a:t>
            </a:r>
            <a:r>
              <a:rPr lang="zh-CN" altLang="en-US" sz="1800" dirty="0"/>
              <a:t>）</a:t>
            </a:r>
            <a:endParaRPr lang="en-US" altLang="zh-CN" sz="18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1800" dirty="0"/>
              <a:t>不公正的审判（太</a:t>
            </a:r>
            <a:r>
              <a:rPr lang="en-US" altLang="zh-CN" sz="1800" dirty="0"/>
              <a:t>26:57-68</a:t>
            </a:r>
            <a:r>
              <a:rPr lang="zh-CN" altLang="en-US" sz="1800" dirty="0"/>
              <a:t>）</a:t>
            </a:r>
            <a:endParaRPr lang="en-US" altLang="zh-CN" sz="18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1800" dirty="0"/>
              <a:t>彼得三次不认主（太</a:t>
            </a:r>
            <a:r>
              <a:rPr lang="en-US" altLang="zh-CN" sz="1800" dirty="0"/>
              <a:t>26:69-75</a:t>
            </a:r>
            <a:r>
              <a:rPr lang="zh-CN" altLang="en-US" sz="1800" dirty="0"/>
              <a:t>）</a:t>
            </a:r>
            <a:endParaRPr lang="en-US" altLang="zh-CN" sz="18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1800" dirty="0"/>
              <a:t>犹大之死（太</a:t>
            </a:r>
            <a:r>
              <a:rPr lang="en-US" altLang="zh-CN" sz="1800" dirty="0"/>
              <a:t>27:1-10</a:t>
            </a:r>
            <a:r>
              <a:rPr lang="zh-CN" altLang="en-US" sz="1800" dirty="0"/>
              <a:t>）</a:t>
            </a:r>
            <a:endParaRPr lang="en-US" altLang="zh-CN" sz="18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1800" dirty="0"/>
              <a:t>耶稣在彼拉多面前受审（太</a:t>
            </a:r>
            <a:r>
              <a:rPr lang="en-US" altLang="zh-CN" sz="1800" dirty="0"/>
              <a:t>27:11-26</a:t>
            </a:r>
            <a:r>
              <a:rPr lang="zh-CN" altLang="en-US" sz="1800" dirty="0"/>
              <a:t>）</a:t>
            </a:r>
            <a:endParaRPr lang="en-US" altLang="zh-CN" sz="1800" dirty="0"/>
          </a:p>
        </p:txBody>
      </p:sp>
      <p:sp>
        <p:nvSpPr>
          <p:cNvPr id="2" name="内容占位符 1">
            <a:extLst>
              <a:ext uri="{FF2B5EF4-FFF2-40B4-BE49-F238E27FC236}">
                <a16:creationId xmlns:a16="http://schemas.microsoft.com/office/drawing/2014/main" id="{251E6D33-D33A-4930-BCEF-12919F249A2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1800" dirty="0">
                <a:solidFill>
                  <a:srgbClr val="FFC000"/>
                </a:solidFill>
              </a:rPr>
              <a:t>被羞辱的耶稣</a:t>
            </a:r>
            <a:r>
              <a:rPr lang="zh-CN" altLang="en-US" sz="1800">
                <a:solidFill>
                  <a:srgbClr val="FFC000"/>
                </a:solidFill>
              </a:rPr>
              <a:t>（太</a:t>
            </a:r>
            <a:r>
              <a:rPr lang="en-US" altLang="zh-CN" sz="1800" dirty="0">
                <a:solidFill>
                  <a:srgbClr val="FFC000"/>
                </a:solidFill>
              </a:rPr>
              <a:t>27:27-31</a:t>
            </a:r>
            <a:r>
              <a:rPr lang="zh-CN" altLang="en-US" sz="1800" dirty="0">
                <a:solidFill>
                  <a:srgbClr val="FFC000"/>
                </a:solidFill>
              </a:rPr>
              <a:t>）</a:t>
            </a:r>
            <a:endParaRPr lang="en-US" altLang="zh-CN" sz="1800" dirty="0">
              <a:solidFill>
                <a:srgbClr val="FFC000"/>
              </a:solidFill>
            </a:endParaRPr>
          </a:p>
          <a:p>
            <a:r>
              <a:rPr lang="zh-CN" altLang="en-US" sz="2000" dirty="0"/>
              <a:t>复活（太</a:t>
            </a:r>
            <a:r>
              <a:rPr lang="en-US" altLang="zh-CN" sz="2000" dirty="0"/>
              <a:t>28:1-20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endParaRPr lang="zh-CN" altLang="en-US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大纲</a:t>
            </a:r>
          </a:p>
        </p:txBody>
      </p:sp>
      <p:sp>
        <p:nvSpPr>
          <p:cNvPr id="1048602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什么事是羞耻的？</a:t>
            </a:r>
            <a:endParaRPr lang="en-US" altLang="zh-CN" dirty="0"/>
          </a:p>
          <a:p>
            <a:r>
              <a:rPr lang="zh-CN" altLang="en-US" dirty="0"/>
              <a:t>耶稣为何被羞辱？</a:t>
            </a:r>
            <a:endParaRPr lang="en-US" altLang="zh-CN" dirty="0"/>
          </a:p>
          <a:p>
            <a:r>
              <a:rPr lang="zh-CN" altLang="en-US" dirty="0"/>
              <a:t>我们如何看羞辱？</a:t>
            </a:r>
            <a:endParaRPr lang="en-US" altLang="zh-C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0BFDC1A-0FDB-4AC2-A674-93DCE8845E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什么事是羞耻的？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89F06F3-A24B-48DC-84D2-004E857BFA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羞耻从何而来？</a:t>
            </a:r>
            <a:endParaRPr lang="en-US" altLang="zh-CN" dirty="0"/>
          </a:p>
          <a:p>
            <a:pPr lvl="1"/>
            <a:r>
              <a:rPr lang="zh-CN" altLang="en-US" dirty="0"/>
              <a:t>创</a:t>
            </a:r>
            <a:r>
              <a:rPr lang="en-US" altLang="zh-CN" dirty="0"/>
              <a:t>3:6-7 </a:t>
            </a:r>
            <a:r>
              <a:rPr lang="zh-CN" altLang="en-US" dirty="0"/>
              <a:t>于是，女人见那棵树的果子好作食物，也悦人的眼目，且是可喜爱的，能使人有智慧，就摘下果子来吃了；又给她丈夫，她丈夫也吃了。他们二人的眼睛就明亮了，才知道自己是赤身露体，便拿无花果树的叶子，为自己编作裙子。</a:t>
            </a:r>
            <a:endParaRPr lang="en-US" altLang="zh-CN" dirty="0"/>
          </a:p>
          <a:p>
            <a:pPr lvl="1"/>
            <a:r>
              <a:rPr lang="zh-CN" altLang="en-US" dirty="0"/>
              <a:t>创</a:t>
            </a:r>
            <a:r>
              <a:rPr lang="en-US" altLang="zh-CN" dirty="0"/>
              <a:t>2:25</a:t>
            </a:r>
            <a:r>
              <a:rPr lang="zh-CN" altLang="en-US" dirty="0"/>
              <a:t> 当时夫妻二人赤身露体，并不羞耻。</a:t>
            </a:r>
            <a:endParaRPr lang="en-US" altLang="zh-CN" dirty="0"/>
          </a:p>
          <a:p>
            <a:pPr lvl="1"/>
            <a:r>
              <a:rPr lang="zh-CN" altLang="en-US" dirty="0"/>
              <a:t>创</a:t>
            </a:r>
            <a:r>
              <a:rPr lang="en-US" altLang="zh-CN" dirty="0"/>
              <a:t>3:10 </a:t>
            </a:r>
            <a:r>
              <a:rPr lang="zh-CN" altLang="en-US" dirty="0"/>
              <a:t>他说：“我在园中听见你的声音，我就害怕，因为我赤身露体，我便藏了。”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920611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98C748B-FA43-4982-90D8-6B432F2C0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什么事是羞耻的？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D01AD89-7E7C-43B1-857A-C509AC6A80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罪的羞耻</a:t>
            </a:r>
            <a:endParaRPr lang="en-US" altLang="zh-CN" dirty="0"/>
          </a:p>
          <a:p>
            <a:pPr lvl="1"/>
            <a:r>
              <a:rPr lang="zh-CN" altLang="en-US" dirty="0"/>
              <a:t>耶</a:t>
            </a:r>
            <a:r>
              <a:rPr lang="en-US" altLang="zh-CN" dirty="0"/>
              <a:t>3:25 </a:t>
            </a:r>
            <a:r>
              <a:rPr lang="zh-CN" altLang="en-US" dirty="0"/>
              <a:t>我们在羞耻中躺卧吧！愿惭愧将我们遮盖。因为从立国以来，我们和我们的列祖常常得罪耶和华我们的　神，没有听从耶和华我们　神的话。</a:t>
            </a:r>
            <a:endParaRPr lang="en-US" altLang="zh-CN" dirty="0"/>
          </a:p>
          <a:p>
            <a:r>
              <a:rPr lang="zh-CN" altLang="en-US" dirty="0"/>
              <a:t>因犯罪而受羞辱</a:t>
            </a:r>
            <a:endParaRPr lang="en-US" altLang="zh-CN" dirty="0"/>
          </a:p>
          <a:p>
            <a:pPr lvl="1"/>
            <a:r>
              <a:rPr lang="zh-CN" altLang="en-US" dirty="0"/>
              <a:t>耶</a:t>
            </a:r>
            <a:r>
              <a:rPr lang="en-US" altLang="zh-CN" dirty="0"/>
              <a:t>29:18 </a:t>
            </a:r>
            <a:r>
              <a:rPr lang="zh-CN" altLang="en-US" dirty="0"/>
              <a:t>我必用刀剑、饥荒、瘟疫追赶他们，使他们在天下万国抛来抛去，在我所赶他们到的各国中，令人咒诅、惊骇、嗤笑、羞辱。</a:t>
            </a:r>
          </a:p>
        </p:txBody>
      </p:sp>
    </p:spTree>
    <p:extLst>
      <p:ext uri="{BB962C8B-B14F-4D97-AF65-F5344CB8AC3E}">
        <p14:creationId xmlns:p14="http://schemas.microsoft.com/office/powerpoint/2010/main" val="88707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EDC8810-5459-45E9-8056-1B4696DC8E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耶稣为何被羞辱？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0FE812F-674A-4907-B4A1-4085584DB5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兵丁如何羞辱耶稣？</a:t>
            </a:r>
            <a:endParaRPr lang="en-US" altLang="zh-CN" dirty="0"/>
          </a:p>
          <a:p>
            <a:pPr lvl="1"/>
            <a:r>
              <a:rPr lang="zh-CN" altLang="en-US" dirty="0"/>
              <a:t>把祂装扮成“王”</a:t>
            </a:r>
            <a:endParaRPr lang="en-US" altLang="zh-CN" dirty="0"/>
          </a:p>
          <a:p>
            <a:pPr lvl="2"/>
            <a:r>
              <a:rPr lang="zh-CN" altLang="en-US" dirty="0"/>
              <a:t>穿上朱红色袍子</a:t>
            </a:r>
            <a:endParaRPr lang="en-US" altLang="zh-CN" dirty="0"/>
          </a:p>
          <a:p>
            <a:pPr lvl="2"/>
            <a:r>
              <a:rPr lang="zh-CN" altLang="en-US" dirty="0"/>
              <a:t>戴上荆棘冠冕</a:t>
            </a:r>
            <a:endParaRPr lang="en-US" altLang="zh-CN" dirty="0"/>
          </a:p>
          <a:p>
            <a:pPr lvl="2"/>
            <a:r>
              <a:rPr lang="zh-CN" altLang="en-US" dirty="0"/>
              <a:t>右手拿着苇子</a:t>
            </a:r>
            <a:endParaRPr lang="en-US" altLang="zh-CN" dirty="0"/>
          </a:p>
          <a:p>
            <a:pPr lvl="2"/>
            <a:r>
              <a:rPr lang="zh-CN" altLang="en-US" dirty="0"/>
              <a:t>跪在祂面前</a:t>
            </a:r>
            <a:endParaRPr lang="en-US" altLang="zh-CN" dirty="0"/>
          </a:p>
          <a:p>
            <a:pPr lvl="1"/>
            <a:r>
              <a:rPr lang="zh-CN" altLang="en-US" dirty="0"/>
              <a:t>吐唾沫在祂脸上</a:t>
            </a:r>
            <a:endParaRPr lang="en-US" altLang="zh-CN" dirty="0"/>
          </a:p>
          <a:p>
            <a:pPr lvl="1"/>
            <a:r>
              <a:rPr lang="zh-CN" altLang="en-US" dirty="0"/>
              <a:t>用苇子打祂的头</a:t>
            </a:r>
          </a:p>
        </p:txBody>
      </p:sp>
    </p:spTree>
    <p:extLst>
      <p:ext uri="{BB962C8B-B14F-4D97-AF65-F5344CB8AC3E}">
        <p14:creationId xmlns:p14="http://schemas.microsoft.com/office/powerpoint/2010/main" val="3235875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D66C550-9B9D-4A61-A2C1-4EC00114E8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耶稣为何被羞辱？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5C0BF7D-6A35-4DFD-9291-B21AD48732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耶稣犯罪了吗？</a:t>
            </a:r>
            <a:endParaRPr lang="en-US" altLang="zh-CN" dirty="0"/>
          </a:p>
          <a:p>
            <a:pPr lvl="1"/>
            <a:r>
              <a:rPr lang="zh-CN" altLang="en-US" dirty="0"/>
              <a:t>兵丁的认知</a:t>
            </a:r>
            <a:endParaRPr lang="en-US" altLang="zh-CN" dirty="0"/>
          </a:p>
          <a:p>
            <a:pPr lvl="1"/>
            <a:r>
              <a:rPr lang="zh-CN" altLang="en-US" dirty="0"/>
              <a:t>耶稣是无罪的</a:t>
            </a:r>
            <a:endParaRPr lang="en-US" altLang="zh-CN" dirty="0"/>
          </a:p>
          <a:p>
            <a:r>
              <a:rPr lang="zh-CN" altLang="en-US" dirty="0"/>
              <a:t>耶稣需要承担罪的羞辱吗？</a:t>
            </a:r>
            <a:endParaRPr lang="en-US" altLang="zh-CN" dirty="0"/>
          </a:p>
          <a:p>
            <a:r>
              <a:rPr lang="zh-CN" altLang="en-US" dirty="0"/>
              <a:t>耶稣替谁承担了罪的羞辱？</a:t>
            </a:r>
            <a:endParaRPr lang="en-US" altLang="zh-CN" dirty="0"/>
          </a:p>
          <a:p>
            <a:pPr lvl="1"/>
            <a:r>
              <a:rPr lang="zh-CN" altLang="en-US" dirty="0"/>
              <a:t>罪人（林后</a:t>
            </a:r>
            <a:r>
              <a:rPr lang="en-US" altLang="zh-CN" dirty="0"/>
              <a:t>5:21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祂甘愿受辱（罗</a:t>
            </a:r>
            <a:r>
              <a:rPr lang="en-US" altLang="zh-CN" dirty="0"/>
              <a:t>15:3</a:t>
            </a:r>
            <a:r>
              <a:rPr lang="zh-CN" altLang="en-US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4068054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C5F3CC8-1BD4-4315-A7CC-90CDF3ACEA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我们如何看羞辱？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2BD50F3-CBBD-4F03-810C-7473BA7DEE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我们今天因何事会被羞辱？</a:t>
            </a:r>
            <a:endParaRPr lang="en-US" altLang="zh-CN" dirty="0"/>
          </a:p>
          <a:p>
            <a:pPr lvl="1"/>
            <a:r>
              <a:rPr lang="zh-CN" altLang="en-US" dirty="0"/>
              <a:t>因为犯罪呢？</a:t>
            </a:r>
            <a:endParaRPr lang="en-US" altLang="zh-CN" dirty="0"/>
          </a:p>
          <a:p>
            <a:pPr lvl="1"/>
            <a:r>
              <a:rPr lang="zh-CN" altLang="en-US" dirty="0"/>
              <a:t>还是因为耶稣基督？</a:t>
            </a:r>
            <a:endParaRPr lang="en-US" altLang="zh-CN" dirty="0"/>
          </a:p>
          <a:p>
            <a:pPr lvl="1"/>
            <a:r>
              <a:rPr lang="zh-CN" altLang="en-US" dirty="0"/>
              <a:t>彼前</a:t>
            </a:r>
            <a:r>
              <a:rPr lang="en-US" altLang="zh-CN" dirty="0"/>
              <a:t>4:14-16 </a:t>
            </a:r>
            <a:r>
              <a:rPr lang="zh-CN" altLang="en-US" dirty="0"/>
              <a:t>你们若为基督的名受辱骂，便是有福的，因为　神荣耀的灵常住在你们身上。你们中间却不可有人因为杀人、偷窃、作恶、好管闲事而受苦；若为作基督徒受苦，却不要羞耻，倒要因这名归荣耀给　神。</a:t>
            </a:r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58777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3218</TotalTime>
  <Words>779</Words>
  <Application>Microsoft Office PowerPoint</Application>
  <PresentationFormat>全屏显示(4:3)</PresentationFormat>
  <Paragraphs>74</Paragraphs>
  <Slides>11</Slides>
  <Notes>2</Notes>
  <HiddenSlides>2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5" baseType="lpstr">
      <vt:lpstr>微软雅黑</vt:lpstr>
      <vt:lpstr>Arial</vt:lpstr>
      <vt:lpstr>Calibri</vt:lpstr>
      <vt:lpstr>Office 主题</vt:lpstr>
      <vt:lpstr>马太福音 27:27-31</vt:lpstr>
      <vt:lpstr>马太福音 27:27-31</vt:lpstr>
      <vt:lpstr>耶稣的受难与复活</vt:lpstr>
      <vt:lpstr>大纲</vt:lpstr>
      <vt:lpstr>什么事是羞耻的？</vt:lpstr>
      <vt:lpstr>什么事是羞耻的？</vt:lpstr>
      <vt:lpstr>耶稣为何被羞辱？</vt:lpstr>
      <vt:lpstr>耶稣为何被羞辱？</vt:lpstr>
      <vt:lpstr>我们如何看羞辱？</vt:lpstr>
      <vt:lpstr>我们如何看羞辱？</vt:lpstr>
      <vt:lpstr>总结和应用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主仆制作   QQ:191760425</dc:title>
  <dc:creator>Elim</dc:creator>
  <cp:lastModifiedBy>Elim</cp:lastModifiedBy>
  <cp:revision>126</cp:revision>
  <dcterms:created xsi:type="dcterms:W3CDTF">2022-01-01T07:44:20Z</dcterms:created>
  <dcterms:modified xsi:type="dcterms:W3CDTF">2022-12-04T00:50:50Z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c6ede63befed47578f9dcd9184aa9a9c</vt:lpwstr>
  </property>
</Properties>
</file>