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2022/12/4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27:27-31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被羞辱的耶稣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78FFCD-789E-4166-A5AD-EE384227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我们如何看羞辱？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6BCCA1-38D3-47DE-98D6-C661A152E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不再犯罪</a:t>
            </a:r>
            <a:endParaRPr lang="en-US" altLang="zh-CN" dirty="0"/>
          </a:p>
          <a:p>
            <a:pPr lvl="1"/>
            <a:r>
              <a:rPr lang="zh-CN" altLang="en-US" dirty="0"/>
              <a:t>神已经除去了我们的罪（多</a:t>
            </a:r>
            <a:r>
              <a:rPr lang="en-US" altLang="zh-CN" dirty="0"/>
              <a:t>2:14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不能再活在罪中（罗</a:t>
            </a:r>
            <a:r>
              <a:rPr lang="en-US" altLang="zh-CN" dirty="0"/>
              <a:t>6:1-6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依靠十架大能（林后</a:t>
            </a:r>
            <a:r>
              <a:rPr lang="en-US" altLang="zh-CN" dirty="0"/>
              <a:t>13:4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不以福音为耻</a:t>
            </a:r>
            <a:endParaRPr lang="en-US" altLang="zh-CN" dirty="0"/>
          </a:p>
          <a:p>
            <a:pPr lvl="1"/>
            <a:r>
              <a:rPr lang="zh-CN" altLang="en-US" dirty="0"/>
              <a:t>福音是神的大能（罗</a:t>
            </a:r>
            <a:r>
              <a:rPr lang="en-US" altLang="zh-CN" dirty="0"/>
              <a:t>1:16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相信神的应许和保守（提后</a:t>
            </a:r>
            <a:r>
              <a:rPr lang="en-US" altLang="zh-CN" dirty="0"/>
              <a:t>1:11-12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这是有福的事（太</a:t>
            </a:r>
            <a:r>
              <a:rPr lang="en-US" altLang="zh-CN" dirty="0"/>
              <a:t>5:11-12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79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羞耻是从罪而来</a:t>
            </a:r>
            <a:endParaRPr lang="en-US" altLang="zh-CN" dirty="0"/>
          </a:p>
          <a:p>
            <a:pPr lvl="1"/>
            <a:r>
              <a:rPr lang="zh-CN" altLang="en-US" dirty="0"/>
              <a:t>耶稣替我们承担了罪的羞辱</a:t>
            </a:r>
            <a:endParaRPr lang="en-US" altLang="zh-CN" dirty="0"/>
          </a:p>
          <a:p>
            <a:pPr lvl="1"/>
            <a:r>
              <a:rPr lang="zh-CN" altLang="en-US" dirty="0"/>
              <a:t>我们应该不再犯罪并勇敢传福音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我们如何定义羞耻的事？</a:t>
            </a:r>
            <a:endParaRPr lang="en-US" altLang="zh-CN" dirty="0"/>
          </a:p>
          <a:p>
            <a:pPr lvl="1"/>
            <a:r>
              <a:rPr lang="zh-CN" altLang="en-US" dirty="0"/>
              <a:t>我们相信神已经除去了我们的羞耻吗？</a:t>
            </a:r>
            <a:endParaRPr lang="en-US" altLang="zh-CN" dirty="0"/>
          </a:p>
          <a:p>
            <a:pPr lvl="1"/>
            <a:r>
              <a:rPr lang="zh-CN" altLang="en-US" dirty="0"/>
              <a:t>我们会以福音为耻吗？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27:27-31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 27</a:t>
            </a:r>
            <a:r>
              <a:rPr lang="zh-CN" altLang="en-US" dirty="0"/>
              <a:t>巡抚的兵就把耶稣带进衙门，叫全营的兵都聚集在他那里。</a:t>
            </a:r>
            <a:r>
              <a:rPr lang="en-US" altLang="zh-CN" baseline="30000" dirty="0"/>
              <a:t>28</a:t>
            </a:r>
            <a:r>
              <a:rPr lang="zh-CN" altLang="en-US" dirty="0"/>
              <a:t>他们给他脱了衣服，穿上一件朱红色袍子；</a:t>
            </a:r>
            <a:r>
              <a:rPr lang="en-US" altLang="zh-CN" baseline="30000" dirty="0"/>
              <a:t>29</a:t>
            </a:r>
            <a:r>
              <a:rPr lang="zh-CN" altLang="en-US" dirty="0"/>
              <a:t>用荆棘编作冠冕，戴在他头上；拿一根苇子放在他右手里，跪在他面前，戏弄他说：“恭喜，犹太人的王啊！”</a:t>
            </a:r>
            <a:r>
              <a:rPr lang="en-US" altLang="zh-CN" baseline="30000" dirty="0"/>
              <a:t>30</a:t>
            </a:r>
            <a:r>
              <a:rPr lang="zh-CN" altLang="en-US" dirty="0"/>
              <a:t>又吐唾沫在他脸上，拿苇子打他的头。</a:t>
            </a:r>
            <a:r>
              <a:rPr lang="en-US" altLang="zh-CN" baseline="30000" dirty="0"/>
              <a:t>31</a:t>
            </a:r>
            <a:r>
              <a:rPr lang="zh-CN" altLang="en-US" dirty="0"/>
              <a:t>戏弄完了，就给他脱了袍子，仍穿上他自己的衣服，带他出去，要钉十字架。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受难（太</a:t>
            </a:r>
            <a:r>
              <a:rPr lang="en-US" altLang="zh-CN" sz="2000" dirty="0"/>
              <a:t>26:1-27:66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一件美事（太</a:t>
            </a:r>
            <a:r>
              <a:rPr lang="en-US" altLang="zh-CN" sz="1800" dirty="0"/>
              <a:t>26:1-16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基督宝血所立的新约（太</a:t>
            </a:r>
            <a:r>
              <a:rPr lang="en-US" altLang="zh-CN" sz="1800" dirty="0"/>
              <a:t>26:17-30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你曾经跌倒过吗？ （太</a:t>
            </a:r>
            <a:r>
              <a:rPr lang="en-US" altLang="zh-CN" sz="1800" dirty="0"/>
              <a:t>26:31-35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愿祢的旨意成全（太</a:t>
            </a:r>
            <a:r>
              <a:rPr lang="en-US" altLang="zh-CN" sz="1800" dirty="0"/>
              <a:t>26:36-46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属灵的争战（太</a:t>
            </a:r>
            <a:r>
              <a:rPr lang="en-US" altLang="zh-CN" sz="1800" dirty="0"/>
              <a:t>26:47-56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不公正的审判（太</a:t>
            </a:r>
            <a:r>
              <a:rPr lang="en-US" altLang="zh-CN" sz="1800" dirty="0"/>
              <a:t>26:57-68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彼得三次不认主（太</a:t>
            </a:r>
            <a:r>
              <a:rPr lang="en-US" altLang="zh-CN" sz="1800" dirty="0"/>
              <a:t>26:69-75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犹大之死（太</a:t>
            </a:r>
            <a:r>
              <a:rPr lang="en-US" altLang="zh-CN" sz="1800" dirty="0"/>
              <a:t>27:1-10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耶稣在彼拉多面前受审（太</a:t>
            </a:r>
            <a:r>
              <a:rPr lang="en-US" altLang="zh-CN" sz="1800" dirty="0"/>
              <a:t>27:11-26</a:t>
            </a:r>
            <a:r>
              <a:rPr lang="zh-CN" altLang="en-US" sz="1800" dirty="0"/>
              <a:t>）</a:t>
            </a:r>
            <a:endParaRPr lang="en-US" altLang="zh-CN" sz="18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1E6D33-D33A-4930-BCEF-12919F249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>
                <a:solidFill>
                  <a:srgbClr val="FFC000"/>
                </a:solidFill>
              </a:rPr>
              <a:t>被羞辱的耶稣</a:t>
            </a:r>
            <a:r>
              <a:rPr lang="zh-CN" altLang="en-US" sz="1800">
                <a:solidFill>
                  <a:srgbClr val="FFC000"/>
                </a:solidFill>
              </a:rPr>
              <a:t>（太</a:t>
            </a:r>
            <a:r>
              <a:rPr lang="en-US" altLang="zh-CN" sz="1800" dirty="0">
                <a:solidFill>
                  <a:srgbClr val="FFC000"/>
                </a:solidFill>
              </a:rPr>
              <a:t>27:27-31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  <a:endParaRPr lang="en-US" altLang="zh-CN" sz="1800" dirty="0">
              <a:solidFill>
                <a:srgbClr val="FFC000"/>
              </a:solidFill>
            </a:endParaRPr>
          </a:p>
          <a:p>
            <a:r>
              <a:rPr lang="zh-CN" altLang="en-US" sz="2000" dirty="0"/>
              <a:t>复活（太</a:t>
            </a:r>
            <a:r>
              <a:rPr lang="en-US" altLang="zh-CN" sz="2000" dirty="0"/>
              <a:t>28:1-20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什么事是羞耻的？</a:t>
            </a:r>
            <a:endParaRPr lang="en-US" altLang="zh-CN" dirty="0"/>
          </a:p>
          <a:p>
            <a:r>
              <a:rPr lang="zh-CN" altLang="en-US" dirty="0"/>
              <a:t>耶稣为何被羞辱？</a:t>
            </a:r>
            <a:endParaRPr lang="en-US" altLang="zh-CN" dirty="0"/>
          </a:p>
          <a:p>
            <a:r>
              <a:rPr lang="zh-CN" altLang="en-US" dirty="0"/>
              <a:t>我们如何看羞辱？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FDC1A-0FDB-4AC2-A674-93DCE884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什么事是羞耻的？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9F06F3-A24B-48DC-84D2-004E857BF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羞耻从何而来？</a:t>
            </a:r>
            <a:endParaRPr lang="en-US" altLang="zh-CN" dirty="0"/>
          </a:p>
          <a:p>
            <a:pPr lvl="1"/>
            <a:r>
              <a:rPr lang="zh-CN" altLang="en-US" dirty="0"/>
              <a:t>创</a:t>
            </a:r>
            <a:r>
              <a:rPr lang="en-US" altLang="zh-CN" dirty="0"/>
              <a:t>3:6-7 </a:t>
            </a:r>
            <a:r>
              <a:rPr lang="zh-CN" altLang="en-US" dirty="0"/>
              <a:t>于是，女人见那棵树的果子好作食物，也悦人的眼目，且是可喜爱的，能使人有智慧，就摘下果子来吃了；又给她丈夫，她丈夫也吃了。他们二人的眼睛就明亮了，才知道自己是赤身露体，便拿无花果树的叶子，为自己编作裙子。</a:t>
            </a:r>
            <a:endParaRPr lang="en-US" altLang="zh-CN" dirty="0"/>
          </a:p>
          <a:p>
            <a:pPr lvl="1"/>
            <a:r>
              <a:rPr lang="zh-CN" altLang="en-US" dirty="0"/>
              <a:t>创</a:t>
            </a:r>
            <a:r>
              <a:rPr lang="en-US" altLang="zh-CN" dirty="0"/>
              <a:t>2:25</a:t>
            </a:r>
            <a:r>
              <a:rPr lang="zh-CN" altLang="en-US" dirty="0"/>
              <a:t> 当时夫妻二人赤身露体，并不羞耻。</a:t>
            </a:r>
            <a:endParaRPr lang="en-US" altLang="zh-CN" dirty="0"/>
          </a:p>
          <a:p>
            <a:pPr lvl="1"/>
            <a:r>
              <a:rPr lang="zh-CN" altLang="en-US" dirty="0"/>
              <a:t>创</a:t>
            </a:r>
            <a:r>
              <a:rPr lang="en-US" altLang="zh-CN" dirty="0"/>
              <a:t>3:10 </a:t>
            </a:r>
            <a:r>
              <a:rPr lang="zh-CN" altLang="en-US" dirty="0"/>
              <a:t>他说：“我在园中听见你的声音，我就害怕，因为我赤身露体，我便藏了。”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2061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C748B-FA43-4982-90D8-6B432F2C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什么事是羞耻的？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01AD89-7E7C-43B1-857A-C509AC6A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罪的羞耻</a:t>
            </a:r>
            <a:endParaRPr lang="en-US" altLang="zh-CN" dirty="0"/>
          </a:p>
          <a:p>
            <a:pPr lvl="1"/>
            <a:r>
              <a:rPr lang="zh-CN" altLang="en-US" dirty="0"/>
              <a:t>耶</a:t>
            </a:r>
            <a:r>
              <a:rPr lang="en-US" altLang="zh-CN" dirty="0"/>
              <a:t>3:25 </a:t>
            </a:r>
            <a:r>
              <a:rPr lang="zh-CN" altLang="en-US" dirty="0"/>
              <a:t>我们在羞耻中躺卧吧！愿惭愧将我们遮盖。因为从立国以来，我们和我们的列祖常常得罪耶和华我们的　神，没有听从耶和华我们　神的话。</a:t>
            </a:r>
            <a:endParaRPr lang="en-US" altLang="zh-CN" dirty="0"/>
          </a:p>
          <a:p>
            <a:r>
              <a:rPr lang="zh-CN" altLang="en-US" dirty="0"/>
              <a:t>因犯罪而受羞辱</a:t>
            </a:r>
            <a:endParaRPr lang="en-US" altLang="zh-CN" dirty="0"/>
          </a:p>
          <a:p>
            <a:pPr lvl="1"/>
            <a:r>
              <a:rPr lang="zh-CN" altLang="en-US" dirty="0"/>
              <a:t>耶</a:t>
            </a:r>
            <a:r>
              <a:rPr lang="en-US" altLang="zh-CN" dirty="0"/>
              <a:t>29:18 </a:t>
            </a:r>
            <a:r>
              <a:rPr lang="zh-CN" altLang="en-US" dirty="0"/>
              <a:t>我必用刀剑、饥荒、瘟疫追赶他们，使他们在天下万国抛来抛去，在我所赶他们到的各国中，令人咒诅、惊骇、嗤笑、羞辱。</a:t>
            </a:r>
          </a:p>
        </p:txBody>
      </p:sp>
    </p:spTree>
    <p:extLst>
      <p:ext uri="{BB962C8B-B14F-4D97-AF65-F5344CB8AC3E}">
        <p14:creationId xmlns:p14="http://schemas.microsoft.com/office/powerpoint/2010/main" val="8870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DC8810-5459-45E9-8056-1B4696DC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耶稣为何被羞辱？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FE812F-674A-4907-B4A1-4085584DB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兵丁如何羞辱耶稣？</a:t>
            </a:r>
            <a:endParaRPr lang="en-US" altLang="zh-CN" dirty="0"/>
          </a:p>
          <a:p>
            <a:pPr lvl="1"/>
            <a:r>
              <a:rPr lang="zh-CN" altLang="en-US" dirty="0"/>
              <a:t>把祂装扮成“王”</a:t>
            </a:r>
            <a:endParaRPr lang="en-US" altLang="zh-CN" dirty="0"/>
          </a:p>
          <a:p>
            <a:pPr lvl="2"/>
            <a:r>
              <a:rPr lang="zh-CN" altLang="en-US" dirty="0"/>
              <a:t>穿上朱红色袍子</a:t>
            </a:r>
            <a:endParaRPr lang="en-US" altLang="zh-CN" dirty="0"/>
          </a:p>
          <a:p>
            <a:pPr lvl="2"/>
            <a:r>
              <a:rPr lang="zh-CN" altLang="en-US" dirty="0"/>
              <a:t>戴上荆棘冠冕</a:t>
            </a:r>
            <a:endParaRPr lang="en-US" altLang="zh-CN" dirty="0"/>
          </a:p>
          <a:p>
            <a:pPr lvl="2"/>
            <a:r>
              <a:rPr lang="zh-CN" altLang="en-US" dirty="0"/>
              <a:t>右手拿着苇子</a:t>
            </a:r>
            <a:endParaRPr lang="en-US" altLang="zh-CN" dirty="0"/>
          </a:p>
          <a:p>
            <a:pPr lvl="2"/>
            <a:r>
              <a:rPr lang="zh-CN" altLang="en-US" dirty="0"/>
              <a:t>跪在祂面前</a:t>
            </a:r>
            <a:endParaRPr lang="en-US" altLang="zh-CN" dirty="0"/>
          </a:p>
          <a:p>
            <a:pPr lvl="1"/>
            <a:r>
              <a:rPr lang="zh-CN" altLang="en-US" dirty="0"/>
              <a:t>吐唾沫在祂脸上</a:t>
            </a:r>
            <a:endParaRPr lang="en-US" altLang="zh-CN" dirty="0"/>
          </a:p>
          <a:p>
            <a:pPr lvl="1"/>
            <a:r>
              <a:rPr lang="zh-CN" altLang="en-US" dirty="0"/>
              <a:t>用苇子打祂的头</a:t>
            </a:r>
          </a:p>
        </p:txBody>
      </p:sp>
    </p:spTree>
    <p:extLst>
      <p:ext uri="{BB962C8B-B14F-4D97-AF65-F5344CB8AC3E}">
        <p14:creationId xmlns:p14="http://schemas.microsoft.com/office/powerpoint/2010/main" val="32358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6C550-9B9D-4A61-A2C1-4EC00114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耶稣为何被羞辱？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C0BF7D-6A35-4DFD-9291-B21AD4873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耶稣犯罪了吗？</a:t>
            </a:r>
            <a:endParaRPr lang="en-US" altLang="zh-CN" dirty="0"/>
          </a:p>
          <a:p>
            <a:pPr lvl="1"/>
            <a:r>
              <a:rPr lang="zh-CN" altLang="en-US" dirty="0"/>
              <a:t>兵丁的认知</a:t>
            </a:r>
            <a:endParaRPr lang="en-US" altLang="zh-CN" dirty="0"/>
          </a:p>
          <a:p>
            <a:pPr lvl="1"/>
            <a:r>
              <a:rPr lang="zh-CN" altLang="en-US" dirty="0"/>
              <a:t>耶稣是无罪的</a:t>
            </a:r>
            <a:endParaRPr lang="en-US" altLang="zh-CN" dirty="0"/>
          </a:p>
          <a:p>
            <a:r>
              <a:rPr lang="zh-CN" altLang="en-US" dirty="0"/>
              <a:t>耶稣需要承担罪的羞辱吗？</a:t>
            </a:r>
            <a:endParaRPr lang="en-US" altLang="zh-CN" dirty="0"/>
          </a:p>
          <a:p>
            <a:r>
              <a:rPr lang="zh-CN" altLang="en-US" dirty="0"/>
              <a:t>耶稣替谁承担了罪的羞辱？</a:t>
            </a:r>
            <a:endParaRPr lang="en-US" altLang="zh-CN" dirty="0"/>
          </a:p>
          <a:p>
            <a:pPr lvl="1"/>
            <a:r>
              <a:rPr lang="zh-CN" altLang="en-US" dirty="0"/>
              <a:t>罪人（林后</a:t>
            </a:r>
            <a:r>
              <a:rPr lang="en-US" altLang="zh-CN" dirty="0"/>
              <a:t>5:21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祂甘愿受辱（罗</a:t>
            </a:r>
            <a:r>
              <a:rPr lang="en-US" altLang="zh-CN" dirty="0"/>
              <a:t>15:3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6805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5F3CC8-1BD4-4315-A7CC-90CDF3AC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我们如何看羞辱？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D50F3-CBBD-4F03-810C-7473BA7DE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我们今天因何事会被羞辱？</a:t>
            </a:r>
            <a:endParaRPr lang="en-US" altLang="zh-CN" dirty="0"/>
          </a:p>
          <a:p>
            <a:pPr lvl="1"/>
            <a:r>
              <a:rPr lang="zh-CN" altLang="en-US" dirty="0"/>
              <a:t>因为犯罪呢？</a:t>
            </a:r>
            <a:endParaRPr lang="en-US" altLang="zh-CN" dirty="0"/>
          </a:p>
          <a:p>
            <a:pPr lvl="1"/>
            <a:r>
              <a:rPr lang="zh-CN" altLang="en-US" dirty="0"/>
              <a:t>还是因为耶稣基督？</a:t>
            </a:r>
            <a:endParaRPr lang="en-US" altLang="zh-CN" dirty="0"/>
          </a:p>
          <a:p>
            <a:pPr lvl="1"/>
            <a:r>
              <a:rPr lang="zh-CN" altLang="en-US" dirty="0"/>
              <a:t>彼前</a:t>
            </a:r>
            <a:r>
              <a:rPr lang="en-US" altLang="zh-CN" dirty="0"/>
              <a:t>4:14-16 </a:t>
            </a:r>
            <a:r>
              <a:rPr lang="zh-CN" altLang="en-US" dirty="0"/>
              <a:t>你们若为基督的名受辱骂，便是有福的，因为　神荣耀的灵常住在你们身上。你们中间却不可有人因为杀人、偷窃、作恶、好管闲事而受苦；若为作基督徒受苦，却不要羞耻，倒要因这名归荣耀给　神。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7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779</Words>
  <Application>Microsoft Office PowerPoint</Application>
  <PresentationFormat>全屏显示(4:3)</PresentationFormat>
  <Paragraphs>74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27:27-31</vt:lpstr>
      <vt:lpstr>马太福音 27:27-31</vt:lpstr>
      <vt:lpstr>耶稣的受难与复活</vt:lpstr>
      <vt:lpstr>大纲</vt:lpstr>
      <vt:lpstr>什么事是羞耻的？</vt:lpstr>
      <vt:lpstr>什么事是羞耻的？</vt:lpstr>
      <vt:lpstr>耶稣为何被羞辱？</vt:lpstr>
      <vt:lpstr>耶稣为何被羞辱？</vt:lpstr>
      <vt:lpstr>我们如何看羞辱？</vt:lpstr>
      <vt:lpstr>我们如何看羞辱？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126</cp:revision>
  <dcterms:created xsi:type="dcterms:W3CDTF">2022-01-01T07:44:20Z</dcterms:created>
  <dcterms:modified xsi:type="dcterms:W3CDTF">2022-12-04T00:50:50Z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