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9" r:id="rId6"/>
    <p:sldId id="270" r:id="rId7"/>
    <p:sldId id="271" r:id="rId8"/>
    <p:sldId id="272" r:id="rId9"/>
    <p:sldId id="273" r:id="rId10"/>
    <p:sldId id="274" r:id="rId11"/>
    <p:sldId id="268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m" initials="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882" autoAdjust="0"/>
    <p:restoredTop sz="94280" autoAdjust="0"/>
  </p:normalViewPr>
  <p:slideViewPr>
    <p:cSldViewPr>
      <p:cViewPr varScale="1">
        <p:scale>
          <a:sx n="72" d="100"/>
          <a:sy n="72" d="100"/>
        </p:scale>
        <p:origin x="111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8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69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2022/11/19</a:t>
            </a:fld>
            <a:endParaRPr lang="zh-CN" altLang="en-US"/>
          </a:p>
        </p:txBody>
      </p:sp>
      <p:sp>
        <p:nvSpPr>
          <p:cNvPr id="1048670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1048671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72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73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590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1048591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18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048619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82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04858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2022/11/19</a:t>
            </a:fld>
            <a:endParaRPr lang="zh-CN" altLang="en-US"/>
          </a:p>
        </p:txBody>
      </p:sp>
      <p:sp>
        <p:nvSpPr>
          <p:cNvPr id="104858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36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3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2022/11/19</a:t>
            </a:fld>
            <a:endParaRPr lang="zh-CN" altLang="en-US"/>
          </a:p>
        </p:txBody>
      </p:sp>
      <p:sp>
        <p:nvSpPr>
          <p:cNvPr id="104863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25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2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2022/11/19</a:t>
            </a:fld>
            <a:endParaRPr lang="zh-CN" altLang="en-US"/>
          </a:p>
        </p:txBody>
      </p:sp>
      <p:sp>
        <p:nvSpPr>
          <p:cNvPr id="104862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9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9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2022/11/19</a:t>
            </a:fld>
            <a:endParaRPr lang="zh-CN" altLang="en-US"/>
          </a:p>
        </p:txBody>
      </p:sp>
      <p:sp>
        <p:nvSpPr>
          <p:cNvPr id="104859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41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4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2022/11/19</a:t>
            </a:fld>
            <a:endParaRPr lang="zh-CN" altLang="en-US"/>
          </a:p>
        </p:txBody>
      </p:sp>
      <p:sp>
        <p:nvSpPr>
          <p:cNvPr id="104864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46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47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48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2022/11/19</a:t>
            </a:fld>
            <a:endParaRPr lang="zh-CN" altLang="en-US"/>
          </a:p>
        </p:txBody>
      </p:sp>
      <p:sp>
        <p:nvSpPr>
          <p:cNvPr id="1048649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0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52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3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54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5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56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2022/11/19</a:t>
            </a:fld>
            <a:endParaRPr lang="zh-CN" altLang="en-US"/>
          </a:p>
        </p:txBody>
      </p:sp>
      <p:sp>
        <p:nvSpPr>
          <p:cNvPr id="1048657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8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21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2022/11/19</a:t>
            </a:fld>
            <a:endParaRPr lang="zh-CN" altLang="en-US"/>
          </a:p>
        </p:txBody>
      </p:sp>
      <p:sp>
        <p:nvSpPr>
          <p:cNvPr id="1048622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3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2022/11/19</a:t>
            </a:fld>
            <a:endParaRPr lang="zh-CN" altLang="en-US"/>
          </a:p>
        </p:txBody>
      </p:sp>
      <p:sp>
        <p:nvSpPr>
          <p:cNvPr id="1048660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1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6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6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6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2022/11/19</a:t>
            </a:fld>
            <a:endParaRPr lang="zh-CN" altLang="en-US"/>
          </a:p>
        </p:txBody>
      </p:sp>
      <p:sp>
        <p:nvSpPr>
          <p:cNvPr id="104866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30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1048631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3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2022/11/19</a:t>
            </a:fld>
            <a:endParaRPr lang="zh-CN" altLang="en-US"/>
          </a:p>
        </p:txBody>
      </p:sp>
      <p:sp>
        <p:nvSpPr>
          <p:cNvPr id="104863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77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t>2022/11/19</a:t>
            </a:fld>
            <a:endParaRPr lang="zh-CN" altLang="en-US"/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27:11-26</a:t>
            </a:r>
            <a:endParaRPr lang="zh-CN" altLang="en-US" sz="4800" dirty="0"/>
          </a:p>
        </p:txBody>
      </p:sp>
      <p:sp>
        <p:nvSpPr>
          <p:cNvPr id="1048587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耶稣在彼拉多面前受审</a:t>
            </a:r>
            <a:endParaRPr lang="en-US" altLang="zh-CN" sz="4800" dirty="0">
              <a:solidFill>
                <a:schemeClr val="bg1"/>
              </a:solidFill>
            </a:endParaRPr>
          </a:p>
        </p:txBody>
      </p:sp>
      <p:sp>
        <p:nvSpPr>
          <p:cNvPr id="1048588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DC0B2DB-9594-4805-B1B3-1F5CFFAC3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沉默的耶稣基督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16EE015-C68F-4465-8BB5-3EE8B3C3D4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面对指控耶稣的回应</a:t>
            </a:r>
            <a:endParaRPr lang="en-US" altLang="zh-CN" dirty="0"/>
          </a:p>
          <a:p>
            <a:pPr lvl="1"/>
            <a:r>
              <a:rPr lang="zh-CN" altLang="en-US" dirty="0"/>
              <a:t>承认自己是基督（太</a:t>
            </a:r>
            <a:r>
              <a:rPr lang="en-US" altLang="zh-CN" dirty="0"/>
              <a:t>27:11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沉默面对指控（太</a:t>
            </a:r>
            <a:r>
              <a:rPr lang="en-US" altLang="zh-CN" dirty="0"/>
              <a:t>27:12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应验了旧约先知的预言（赛</a:t>
            </a:r>
            <a:r>
              <a:rPr lang="en-US" altLang="zh-CN" dirty="0"/>
              <a:t>53:7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耶稣基督</a:t>
            </a:r>
            <a:endParaRPr lang="en-US" altLang="zh-CN" dirty="0"/>
          </a:p>
          <a:p>
            <a:pPr lvl="1"/>
            <a:r>
              <a:rPr lang="zh-CN" altLang="en-US" dirty="0"/>
              <a:t>祂是审判人的神却受了人的审判（徒</a:t>
            </a:r>
            <a:r>
              <a:rPr lang="en-US" altLang="zh-CN" dirty="0"/>
              <a:t>10:42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祂是无罪的却替我们成了罪（林后</a:t>
            </a:r>
            <a:r>
              <a:rPr lang="en-US" altLang="zh-CN" dirty="0"/>
              <a:t>5:21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祂的顺服使我们得被称义（罗</a:t>
            </a:r>
            <a:r>
              <a:rPr lang="en-US" altLang="zh-CN" dirty="0"/>
              <a:t>5:19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652243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总结和应用</a:t>
            </a:r>
          </a:p>
        </p:txBody>
      </p:sp>
      <p:sp>
        <p:nvSpPr>
          <p:cNvPr id="1048616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总结</a:t>
            </a:r>
            <a:endParaRPr lang="en-US" altLang="zh-CN" dirty="0"/>
          </a:p>
          <a:p>
            <a:pPr lvl="1"/>
            <a:r>
              <a:rPr lang="zh-CN" altLang="en-US" dirty="0"/>
              <a:t>耶稣被审判是不公义的</a:t>
            </a:r>
            <a:endParaRPr lang="en-US" altLang="zh-CN" dirty="0"/>
          </a:p>
          <a:p>
            <a:pPr lvl="1"/>
            <a:r>
              <a:rPr lang="zh-CN" altLang="en-US" dirty="0"/>
              <a:t>该受审判的是世人</a:t>
            </a:r>
            <a:endParaRPr lang="en-US" altLang="zh-CN" dirty="0"/>
          </a:p>
          <a:p>
            <a:pPr lvl="1"/>
            <a:r>
              <a:rPr lang="zh-CN" altLang="en-US" dirty="0"/>
              <a:t>耶稣是为我们的罪被钉死</a:t>
            </a:r>
            <a:endParaRPr lang="en-US" altLang="zh-CN" dirty="0"/>
          </a:p>
          <a:p>
            <a:r>
              <a:rPr lang="zh-CN" altLang="en-US" dirty="0"/>
              <a:t>应用</a:t>
            </a:r>
            <a:endParaRPr lang="en-US" altLang="zh-CN" dirty="0"/>
          </a:p>
          <a:p>
            <a:pPr lvl="1"/>
            <a:r>
              <a:rPr lang="zh-CN" altLang="en-US" dirty="0"/>
              <a:t>向神感恩</a:t>
            </a:r>
            <a:r>
              <a:rPr lang="en-US" altLang="zh-CN" dirty="0"/>
              <a:t>——</a:t>
            </a:r>
            <a:r>
              <a:rPr lang="zh-CN" altLang="en-US" dirty="0"/>
              <a:t>耶稣为我而死</a:t>
            </a:r>
            <a:endParaRPr lang="en-US" altLang="zh-CN" dirty="0"/>
          </a:p>
          <a:p>
            <a:pPr lvl="1"/>
            <a:r>
              <a:rPr lang="zh-CN" altLang="en-US" dirty="0"/>
              <a:t>过圣洁的生活</a:t>
            </a:r>
            <a:r>
              <a:rPr lang="en-US" altLang="zh-CN" dirty="0"/>
              <a:t>——</a:t>
            </a:r>
            <a:r>
              <a:rPr lang="zh-CN" altLang="en-US" dirty="0"/>
              <a:t>愿意为主而活</a:t>
            </a:r>
            <a:endParaRPr lang="en-US" altLang="zh-CN" dirty="0"/>
          </a:p>
          <a:p>
            <a:pPr lvl="1"/>
            <a:r>
              <a:rPr lang="zh-CN" altLang="en-US" dirty="0"/>
              <a:t>努力传讲福音</a:t>
            </a:r>
            <a:r>
              <a:rPr lang="en-US" altLang="zh-CN" dirty="0"/>
              <a:t>——</a:t>
            </a:r>
            <a:r>
              <a:rPr lang="zh-CN" altLang="en-US" dirty="0"/>
              <a:t>践行大使命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27:11-26</a:t>
            </a:r>
            <a:endParaRPr lang="zh-CN" altLang="en-US" dirty="0"/>
          </a:p>
        </p:txBody>
      </p:sp>
      <p:sp>
        <p:nvSpPr>
          <p:cNvPr id="1048598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1900" baseline="30000" dirty="0"/>
              <a:t>           11</a:t>
            </a:r>
            <a:r>
              <a:rPr lang="zh-CN" altLang="en-US" sz="1900" dirty="0"/>
              <a:t>耶稣站在巡抚面前，巡抚问他说：“你是犹太人的王吗？”耶稣说：“你说的是。”</a:t>
            </a:r>
            <a:r>
              <a:rPr lang="en-US" altLang="zh-CN" sz="1900" baseline="30000" dirty="0"/>
              <a:t>12</a:t>
            </a:r>
            <a:r>
              <a:rPr lang="zh-CN" altLang="en-US" sz="1900" dirty="0"/>
              <a:t>他被祭司长和长老控告的时候，什么都不回答。</a:t>
            </a:r>
            <a:r>
              <a:rPr lang="en-US" altLang="zh-CN" sz="1900" baseline="30000" dirty="0"/>
              <a:t>13</a:t>
            </a:r>
            <a:r>
              <a:rPr lang="zh-CN" altLang="en-US" sz="1900" dirty="0"/>
              <a:t>彼拉多就对他说：“他们作见证告你这么多的事，你没有听见吗？”</a:t>
            </a:r>
            <a:r>
              <a:rPr lang="en-US" altLang="zh-CN" sz="1900" baseline="30000" dirty="0"/>
              <a:t>14</a:t>
            </a:r>
            <a:r>
              <a:rPr lang="zh-CN" altLang="en-US" sz="1900" dirty="0"/>
              <a:t>耶稣仍不回答，连一句话也不说，以致巡抚甚觉希奇。</a:t>
            </a:r>
            <a:r>
              <a:rPr lang="en-US" altLang="zh-CN" sz="1900" baseline="30000" dirty="0"/>
              <a:t>15</a:t>
            </a:r>
            <a:r>
              <a:rPr lang="zh-CN" altLang="en-US" sz="1900" dirty="0"/>
              <a:t>巡抚有一个常例，每逢这节期，随众人所要的，释放一个囚犯给他们。</a:t>
            </a:r>
            <a:r>
              <a:rPr lang="en-US" altLang="zh-CN" sz="1900" baseline="30000" dirty="0"/>
              <a:t>16</a:t>
            </a:r>
            <a:r>
              <a:rPr lang="zh-CN" altLang="en-US" sz="1900" dirty="0"/>
              <a:t>当时，有一个出名的囚犯叫巴拉巴。</a:t>
            </a:r>
            <a:r>
              <a:rPr lang="en-US" altLang="zh-CN" sz="1900" baseline="30000" dirty="0"/>
              <a:t>17</a:t>
            </a:r>
            <a:r>
              <a:rPr lang="zh-CN" altLang="en-US" sz="1900" dirty="0"/>
              <a:t>众人聚集的时候，彼拉多就对他们说：“你们要我释放哪一个给你们？是巴拉巴呢？是称为基督的耶稣呢？”</a:t>
            </a:r>
            <a:r>
              <a:rPr lang="en-US" altLang="zh-CN" sz="1900" baseline="30000" dirty="0"/>
              <a:t>18</a:t>
            </a:r>
            <a:r>
              <a:rPr lang="zh-CN" altLang="en-US" sz="1900" dirty="0"/>
              <a:t>巡抚原知道，他们是因为嫉妒才把他解了来。</a:t>
            </a:r>
            <a:r>
              <a:rPr lang="en-US" altLang="zh-CN" sz="1900" baseline="30000" dirty="0"/>
              <a:t>19</a:t>
            </a:r>
            <a:r>
              <a:rPr lang="zh-CN" altLang="en-US" sz="1900" dirty="0"/>
              <a:t>正坐堂的时候，他的夫人打发人来说：“这义人的事你一点不可管，因为我今天在梦中为他受了许多的苦。”</a:t>
            </a:r>
            <a:r>
              <a:rPr lang="en-US" altLang="zh-CN" sz="1900" baseline="30000" dirty="0"/>
              <a:t>20</a:t>
            </a:r>
            <a:r>
              <a:rPr lang="zh-CN" altLang="en-US" sz="1900" dirty="0"/>
              <a:t>祭司长和长老挑唆众人，求释放巴拉巴，除灭耶稣。</a:t>
            </a:r>
            <a:r>
              <a:rPr lang="en-US" altLang="zh-CN" sz="1900" baseline="30000" dirty="0"/>
              <a:t>21</a:t>
            </a:r>
            <a:r>
              <a:rPr lang="zh-CN" altLang="en-US" sz="1900" dirty="0"/>
              <a:t>巡抚对众人说：“这两个人，你们要我释放哪一个给你们呢？”他们说：“巴拉巴！”</a:t>
            </a:r>
            <a:r>
              <a:rPr lang="en-US" altLang="zh-CN" sz="1900" baseline="30000" dirty="0"/>
              <a:t>22</a:t>
            </a:r>
            <a:r>
              <a:rPr lang="zh-CN" altLang="en-US" sz="1900" dirty="0"/>
              <a:t>彼拉多说：“这样，那称为基督的耶稣，我怎么办他呢？”他们都说：“把他钉十字架！”</a:t>
            </a:r>
            <a:r>
              <a:rPr lang="en-US" altLang="zh-CN" sz="1900" baseline="30000" dirty="0"/>
              <a:t>23</a:t>
            </a:r>
            <a:r>
              <a:rPr lang="zh-CN" altLang="en-US" sz="1900" dirty="0"/>
              <a:t>巡抚说：“为什么呢？他做了什么恶事呢？”他们便极力地喊着说：“把他钉十字架！”</a:t>
            </a:r>
            <a:r>
              <a:rPr lang="en-US" altLang="zh-CN" sz="1900" baseline="30000" dirty="0"/>
              <a:t>24</a:t>
            </a:r>
            <a:r>
              <a:rPr lang="zh-CN" altLang="en-US" sz="1900" dirty="0"/>
              <a:t>彼拉多见说也无济于事，反要生乱，就拿水在众人面前洗手，说：“流这义人的血，罪不在我，你们承当吧！”</a:t>
            </a:r>
            <a:r>
              <a:rPr lang="en-US" altLang="zh-CN" sz="1900" baseline="30000" dirty="0"/>
              <a:t>25</a:t>
            </a:r>
            <a:r>
              <a:rPr lang="zh-CN" altLang="en-US" sz="1900" dirty="0"/>
              <a:t>众人都回答说：“他的血归到我们和我们的子孙身上。”</a:t>
            </a:r>
            <a:r>
              <a:rPr lang="en-US" altLang="zh-CN" sz="1900" baseline="30000" dirty="0"/>
              <a:t>26</a:t>
            </a:r>
            <a:r>
              <a:rPr lang="zh-CN" altLang="en-US" sz="1900" dirty="0"/>
              <a:t>于是彼拉多释放巴拉巴给他们，把耶稣鞭打了，交给人钉十字架。</a:t>
            </a:r>
            <a:endParaRPr lang="en-US" altLang="zh-CN" sz="19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耶稣的受难与复活</a:t>
            </a:r>
          </a:p>
        </p:txBody>
      </p:sp>
      <p:sp>
        <p:nvSpPr>
          <p:cNvPr id="1048600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zh-CN" altLang="en-US" sz="2800" dirty="0"/>
              <a:t>受难（太</a:t>
            </a:r>
            <a:r>
              <a:rPr lang="en-US" altLang="zh-CN" sz="2800" dirty="0"/>
              <a:t>26:1-27:66</a:t>
            </a:r>
            <a:r>
              <a:rPr lang="zh-CN" altLang="en-US" sz="2800" dirty="0"/>
              <a:t>）</a:t>
            </a:r>
            <a:endParaRPr lang="en-US" altLang="zh-CN" sz="2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一件美事（太</a:t>
            </a:r>
            <a:r>
              <a:rPr lang="en-US" altLang="zh-CN" sz="2400" dirty="0"/>
              <a:t>26:1-16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基督宝血所立的新约（太</a:t>
            </a:r>
            <a:r>
              <a:rPr lang="en-US" altLang="zh-CN" sz="2400" dirty="0"/>
              <a:t>26:17-30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你曾经跌倒过吗？ （太</a:t>
            </a:r>
            <a:r>
              <a:rPr lang="en-US" altLang="zh-CN" sz="2400" dirty="0"/>
              <a:t>26:31-35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愿祢的旨意成全（太</a:t>
            </a:r>
            <a:r>
              <a:rPr lang="en-US" altLang="zh-CN" sz="2400" dirty="0"/>
              <a:t>26:36-46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属灵的争战（太</a:t>
            </a:r>
            <a:r>
              <a:rPr lang="en-US" altLang="zh-CN" sz="2400" dirty="0"/>
              <a:t>26:47-56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不公正的审判（太</a:t>
            </a:r>
            <a:r>
              <a:rPr lang="en-US" altLang="zh-CN" sz="2400" dirty="0"/>
              <a:t>26:57-68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彼得三次不认主（太</a:t>
            </a:r>
            <a:r>
              <a:rPr lang="en-US" altLang="zh-CN" sz="2400" dirty="0"/>
              <a:t>26:69-75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犹大之死（太</a:t>
            </a:r>
            <a:r>
              <a:rPr lang="en-US" altLang="zh-CN" sz="2400" dirty="0"/>
              <a:t>27:1-10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>
                <a:solidFill>
                  <a:srgbClr val="FFC000"/>
                </a:solidFill>
              </a:rPr>
              <a:t>耶稣在彼拉多面前受审（太</a:t>
            </a:r>
            <a:r>
              <a:rPr lang="en-US" altLang="zh-CN" sz="2400" dirty="0">
                <a:solidFill>
                  <a:srgbClr val="FFC000"/>
                </a:solidFill>
              </a:rPr>
              <a:t>27:11-26</a:t>
            </a:r>
            <a:r>
              <a:rPr lang="zh-CN" altLang="en-US" sz="2400" dirty="0">
                <a:solidFill>
                  <a:srgbClr val="FFC000"/>
                </a:solidFill>
              </a:rPr>
              <a:t>）</a:t>
            </a:r>
            <a:endParaRPr lang="en-US" altLang="zh-CN" sz="2400" dirty="0">
              <a:solidFill>
                <a:srgbClr val="FFC000"/>
              </a:solidFill>
            </a:endParaRPr>
          </a:p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zh-CN" altLang="en-US" sz="2800" dirty="0"/>
              <a:t>复活（太</a:t>
            </a:r>
            <a:r>
              <a:rPr lang="en-US" altLang="zh-CN" sz="2800" dirty="0"/>
              <a:t>28:1-20</a:t>
            </a:r>
            <a:r>
              <a:rPr lang="zh-CN" altLang="en-US" sz="2800" dirty="0"/>
              <a:t>）</a:t>
            </a:r>
            <a:endParaRPr lang="en-US" altLang="zh-C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大纲</a:t>
            </a:r>
          </a:p>
        </p:txBody>
      </p:sp>
      <p:sp>
        <p:nvSpPr>
          <p:cNvPr id="1048602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在彼拉多面前的审判</a:t>
            </a:r>
            <a:endParaRPr lang="en-US" altLang="zh-CN" dirty="0"/>
          </a:p>
          <a:p>
            <a:r>
              <a:rPr lang="zh-CN" altLang="en-US" dirty="0"/>
              <a:t>不公正的审判</a:t>
            </a:r>
            <a:endParaRPr lang="en-US" altLang="zh-CN" dirty="0"/>
          </a:p>
          <a:p>
            <a:r>
              <a:rPr lang="zh-CN" altLang="en-US" dirty="0"/>
              <a:t>沉默的耶稣基督</a:t>
            </a:r>
            <a:endParaRPr lang="en-US" altLang="zh-C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427D9D3-ECEB-489E-8354-07DF839EA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在彼拉多面前的审判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0748295-4511-44B4-A1EC-507F880CFA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耶稣受审</a:t>
            </a:r>
            <a:endParaRPr lang="en-US" altLang="zh-CN" dirty="0"/>
          </a:p>
          <a:p>
            <a:pPr lvl="1"/>
            <a:r>
              <a:rPr lang="zh-CN" altLang="en-US" dirty="0"/>
              <a:t>审判官：彼拉多</a:t>
            </a:r>
            <a:endParaRPr lang="en-US" altLang="zh-CN" dirty="0"/>
          </a:p>
          <a:p>
            <a:pPr lvl="1"/>
            <a:r>
              <a:rPr lang="zh-CN" altLang="en-US" dirty="0"/>
              <a:t>原告：祭司长和长老</a:t>
            </a:r>
            <a:endParaRPr lang="en-US" altLang="zh-CN" dirty="0"/>
          </a:p>
          <a:p>
            <a:pPr lvl="1"/>
            <a:r>
              <a:rPr lang="zh-CN" altLang="en-US" dirty="0"/>
              <a:t>被告：耶稣</a:t>
            </a:r>
            <a:endParaRPr lang="en-US" altLang="zh-CN" dirty="0"/>
          </a:p>
          <a:p>
            <a:pPr lvl="1"/>
            <a:r>
              <a:rPr lang="zh-CN" altLang="en-US" dirty="0"/>
              <a:t>旁观者：民众</a:t>
            </a:r>
            <a:endParaRPr lang="en-US" altLang="zh-CN" dirty="0"/>
          </a:p>
          <a:p>
            <a:pPr lvl="1"/>
            <a:r>
              <a:rPr lang="zh-CN" altLang="en-US" dirty="0"/>
              <a:t>罪名：犹太人的王（太</a:t>
            </a:r>
            <a:r>
              <a:rPr lang="en-US" altLang="zh-CN" dirty="0"/>
              <a:t>27:37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刑罚：死刑</a:t>
            </a:r>
            <a:r>
              <a:rPr lang="en-US" altLang="zh-CN" dirty="0"/>
              <a:t>——</a:t>
            </a:r>
            <a:r>
              <a:rPr lang="zh-CN" altLang="en-US" dirty="0"/>
              <a:t>钉十字架</a:t>
            </a:r>
          </a:p>
        </p:txBody>
      </p:sp>
    </p:spTree>
    <p:extLst>
      <p:ext uri="{BB962C8B-B14F-4D97-AF65-F5344CB8AC3E}">
        <p14:creationId xmlns:p14="http://schemas.microsoft.com/office/powerpoint/2010/main" val="601323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05B79C3-7FDB-432E-A105-23AE6B5D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在彼拉多面前的审判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7A66B51-959D-463D-8B47-FEBDBDCC60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彼拉多是谁？</a:t>
            </a:r>
            <a:endParaRPr lang="en-US" altLang="zh-CN" dirty="0"/>
          </a:p>
          <a:p>
            <a:pPr lvl="1"/>
            <a:r>
              <a:rPr lang="zh-CN" altLang="en-US" dirty="0"/>
              <a:t>犹太巡抚</a:t>
            </a:r>
            <a:r>
              <a:rPr lang="en-US" altLang="zh-CN" dirty="0"/>
              <a:t>——</a:t>
            </a:r>
            <a:r>
              <a:rPr lang="zh-CN" altLang="en-US" dirty="0"/>
              <a:t>最高行政长官</a:t>
            </a:r>
            <a:endParaRPr lang="en-US" altLang="zh-CN" dirty="0"/>
          </a:p>
          <a:p>
            <a:pPr lvl="1"/>
            <a:r>
              <a:rPr lang="zh-CN" altLang="en-US" dirty="0"/>
              <a:t>唯一有权判处死刑的人</a:t>
            </a:r>
            <a:endParaRPr lang="en-US" altLang="zh-CN" dirty="0"/>
          </a:p>
          <a:p>
            <a:r>
              <a:rPr lang="zh-CN" altLang="en-US" dirty="0"/>
              <a:t>罪名为什么是犹太人的王？</a:t>
            </a:r>
            <a:endParaRPr lang="en-US" altLang="zh-CN" dirty="0"/>
          </a:p>
          <a:p>
            <a:pPr lvl="1"/>
            <a:r>
              <a:rPr lang="zh-CN" altLang="en-US" dirty="0"/>
              <a:t>彼拉多：政治上的反叛者</a:t>
            </a:r>
            <a:endParaRPr lang="en-US" altLang="zh-CN" dirty="0"/>
          </a:p>
          <a:p>
            <a:pPr lvl="1"/>
            <a:r>
              <a:rPr lang="zh-CN" altLang="en-US" dirty="0"/>
              <a:t>耶稣：旧约预言的弥赛亚（约</a:t>
            </a:r>
            <a:r>
              <a:rPr lang="en-US" altLang="zh-CN" dirty="0"/>
              <a:t>18:34-37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两个问题</a:t>
            </a:r>
            <a:endParaRPr lang="en-US" altLang="zh-CN" dirty="0"/>
          </a:p>
          <a:p>
            <a:pPr lvl="1"/>
            <a:r>
              <a:rPr lang="zh-CN" altLang="en-US" dirty="0"/>
              <a:t>这是一场公正的审判吗？</a:t>
            </a:r>
            <a:endParaRPr lang="en-US" altLang="zh-CN" dirty="0"/>
          </a:p>
          <a:p>
            <a:pPr lvl="1"/>
            <a:r>
              <a:rPr lang="zh-CN" altLang="en-US" dirty="0"/>
              <a:t>耶稣为何沉默不言？</a:t>
            </a:r>
          </a:p>
        </p:txBody>
      </p:sp>
    </p:spTree>
    <p:extLst>
      <p:ext uri="{BB962C8B-B14F-4D97-AF65-F5344CB8AC3E}">
        <p14:creationId xmlns:p14="http://schemas.microsoft.com/office/powerpoint/2010/main" val="90835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6CC36CF-CDCC-44D2-ADFA-A6727E004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不公正的审判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00676B4-823D-4EA9-95B9-1B7A30AC7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无稽的指控（路</a:t>
            </a:r>
            <a:r>
              <a:rPr lang="en-US" altLang="zh-CN" dirty="0"/>
              <a:t>23:2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诱惑国民</a:t>
            </a:r>
            <a:endParaRPr lang="en-US" altLang="zh-CN" dirty="0"/>
          </a:p>
          <a:p>
            <a:pPr lvl="1"/>
            <a:r>
              <a:rPr lang="zh-CN" altLang="en-US" dirty="0"/>
              <a:t>禁止纳税（太</a:t>
            </a:r>
            <a:r>
              <a:rPr lang="en-US" altLang="zh-CN" dirty="0"/>
              <a:t>22:15-22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自称是王</a:t>
            </a:r>
            <a:endParaRPr lang="en-US" altLang="zh-CN" dirty="0"/>
          </a:p>
          <a:p>
            <a:r>
              <a:rPr lang="zh-CN" altLang="en-US" dirty="0"/>
              <a:t>违心的审判</a:t>
            </a:r>
            <a:endParaRPr lang="en-US" altLang="zh-CN" dirty="0"/>
          </a:p>
          <a:p>
            <a:pPr lvl="1"/>
            <a:r>
              <a:rPr lang="zh-CN" altLang="en-US" dirty="0"/>
              <a:t>彼拉多知道原告居心（太</a:t>
            </a:r>
            <a:r>
              <a:rPr lang="en-US" altLang="zh-CN" dirty="0"/>
              <a:t>27:18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彼拉多得到夫人劝告（太</a:t>
            </a:r>
            <a:r>
              <a:rPr lang="en-US" altLang="zh-CN" dirty="0"/>
              <a:t>27:19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彼拉多洗手以示清白（太</a:t>
            </a:r>
            <a:r>
              <a:rPr lang="en-US" altLang="zh-CN" dirty="0"/>
              <a:t>27:24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735105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3A88635-82BC-4F1F-BB7F-8548DE56A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不公正的审判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A5CAB93-6773-4610-8231-D2607A349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谁该受审判</a:t>
            </a:r>
            <a:endParaRPr lang="en-US" altLang="zh-CN" dirty="0"/>
          </a:p>
          <a:p>
            <a:pPr lvl="1"/>
            <a:r>
              <a:rPr lang="zh-CN" altLang="en-US" dirty="0"/>
              <a:t>祭司长和长老</a:t>
            </a:r>
            <a:endParaRPr lang="en-US" altLang="zh-CN" dirty="0"/>
          </a:p>
          <a:p>
            <a:pPr lvl="2"/>
            <a:r>
              <a:rPr lang="zh-CN" altLang="en-US" dirty="0"/>
              <a:t>诬告</a:t>
            </a:r>
            <a:endParaRPr lang="en-US" altLang="zh-CN" dirty="0"/>
          </a:p>
          <a:p>
            <a:pPr lvl="2"/>
            <a:r>
              <a:rPr lang="zh-CN" altLang="en-US" dirty="0"/>
              <a:t>出于嫉妒</a:t>
            </a:r>
            <a:endParaRPr lang="en-US" altLang="zh-CN" dirty="0"/>
          </a:p>
          <a:p>
            <a:pPr lvl="1"/>
            <a:r>
              <a:rPr lang="zh-CN" altLang="en-US" dirty="0"/>
              <a:t>彼拉多</a:t>
            </a:r>
            <a:endParaRPr lang="en-US" altLang="zh-CN" dirty="0"/>
          </a:p>
          <a:p>
            <a:pPr lvl="2"/>
            <a:r>
              <a:rPr lang="zh-CN" altLang="en-US" dirty="0"/>
              <a:t>知道基督是无罪的</a:t>
            </a:r>
            <a:endParaRPr lang="en-US" altLang="zh-CN" dirty="0"/>
          </a:p>
          <a:p>
            <a:pPr lvl="2"/>
            <a:r>
              <a:rPr lang="zh-CN" altLang="en-US" dirty="0"/>
              <a:t>试图释放基督</a:t>
            </a:r>
            <a:endParaRPr lang="en-US" altLang="zh-CN" dirty="0"/>
          </a:p>
          <a:p>
            <a:pPr lvl="2"/>
            <a:r>
              <a:rPr lang="zh-CN" altLang="en-US" dirty="0"/>
              <a:t>最终判处基督死刑</a:t>
            </a:r>
            <a:endParaRPr lang="en-US" altLang="zh-CN" dirty="0"/>
          </a:p>
          <a:p>
            <a:pPr lvl="2"/>
            <a:r>
              <a:rPr lang="zh-CN" altLang="en-US" dirty="0"/>
              <a:t>害怕叛乱（太</a:t>
            </a:r>
            <a:r>
              <a:rPr lang="en-US" altLang="zh-CN" dirty="0"/>
              <a:t>27:34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更在意自己的乌纱帽</a:t>
            </a:r>
            <a:endParaRPr lang="en-US" altLang="zh-CN" dirty="0"/>
          </a:p>
          <a:p>
            <a:pPr lvl="2"/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146849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3A88635-82BC-4F1F-BB7F-8548DE56A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不公正的审判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A5CAB93-6773-4610-8231-D2607A349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zh-CN" altLang="en-US" dirty="0"/>
              <a:t>民众</a:t>
            </a:r>
            <a:endParaRPr lang="en-US" altLang="zh-CN" dirty="0"/>
          </a:p>
          <a:p>
            <a:pPr lvl="2"/>
            <a:r>
              <a:rPr lang="zh-CN" altLang="en-US" dirty="0"/>
              <a:t>巴拉巴</a:t>
            </a:r>
            <a:endParaRPr lang="en-US" altLang="zh-CN" dirty="0"/>
          </a:p>
          <a:p>
            <a:pPr lvl="3"/>
            <a:r>
              <a:rPr lang="zh-CN" altLang="en-US" dirty="0"/>
              <a:t>巴拉巴是谁（太</a:t>
            </a:r>
            <a:r>
              <a:rPr lang="en-US" altLang="zh-CN" dirty="0"/>
              <a:t>27:16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巴拉巴做了什么（可</a:t>
            </a:r>
            <a:r>
              <a:rPr lang="en-US" altLang="zh-CN" dirty="0"/>
              <a:t>15:7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荣入圣城时的欢呼去哪里了？（太</a:t>
            </a:r>
            <a:r>
              <a:rPr lang="en-US" altLang="zh-CN" dirty="0"/>
              <a:t>21:1-11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为什么要巴拉巴不要耶稣？</a:t>
            </a:r>
            <a:endParaRPr lang="en-US" altLang="zh-CN" dirty="0"/>
          </a:p>
          <a:p>
            <a:pPr lvl="3"/>
            <a:r>
              <a:rPr lang="zh-CN" altLang="en-US" dirty="0"/>
              <a:t>彼拉多 </a:t>
            </a:r>
            <a:r>
              <a:rPr lang="en-US" altLang="zh-CN" dirty="0"/>
              <a:t>VS </a:t>
            </a:r>
            <a:r>
              <a:rPr lang="zh-CN" altLang="en-US" dirty="0"/>
              <a:t>犹太公会</a:t>
            </a:r>
            <a:endParaRPr lang="en-US" altLang="zh-CN" dirty="0"/>
          </a:p>
          <a:p>
            <a:pPr lvl="3"/>
            <a:r>
              <a:rPr lang="zh-CN" altLang="en-US" dirty="0"/>
              <a:t>耶稣</a:t>
            </a:r>
            <a:r>
              <a:rPr lang="en-US" altLang="zh-CN" dirty="0"/>
              <a:t> VS </a:t>
            </a:r>
            <a:r>
              <a:rPr lang="zh-CN" altLang="en-US" dirty="0"/>
              <a:t>巴拉巴</a:t>
            </a:r>
            <a:endParaRPr lang="en-US" altLang="zh-CN" dirty="0"/>
          </a:p>
          <a:p>
            <a:pPr lvl="2"/>
            <a:r>
              <a:rPr lang="zh-CN" altLang="en-US" dirty="0"/>
              <a:t>最终的选择（徒</a:t>
            </a:r>
            <a:r>
              <a:rPr lang="en-US" altLang="zh-CN" dirty="0"/>
              <a:t>3:13-14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世人（我们）呢？（约</a:t>
            </a:r>
            <a:r>
              <a:rPr lang="en-US" altLang="zh-CN" dirty="0"/>
              <a:t>8:3-11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endParaRPr lang="en-US" altLang="zh-CN" dirty="0"/>
          </a:p>
          <a:p>
            <a:pPr lvl="3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38549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2765</TotalTime>
  <Words>916</Words>
  <Application>Microsoft Office PowerPoint</Application>
  <PresentationFormat>全屏显示(4:3)</PresentationFormat>
  <Paragraphs>90</Paragraphs>
  <Slides>11</Slides>
  <Notes>2</Notes>
  <HiddenSlides>2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5" baseType="lpstr">
      <vt:lpstr>微软雅黑</vt:lpstr>
      <vt:lpstr>Arial</vt:lpstr>
      <vt:lpstr>Calibri</vt:lpstr>
      <vt:lpstr>Office 主题</vt:lpstr>
      <vt:lpstr>马太福音 27:11-26</vt:lpstr>
      <vt:lpstr>马太福音 27:11-26</vt:lpstr>
      <vt:lpstr>耶稣的受难与复活</vt:lpstr>
      <vt:lpstr>大纲</vt:lpstr>
      <vt:lpstr>在彼拉多面前的审判</vt:lpstr>
      <vt:lpstr>在彼拉多面前的审判</vt:lpstr>
      <vt:lpstr>不公正的审判</vt:lpstr>
      <vt:lpstr>不公正的审判</vt:lpstr>
      <vt:lpstr>不公正的审判</vt:lpstr>
      <vt:lpstr>沉默的耶稣基督</vt:lpstr>
      <vt:lpstr>总结和应用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creator>Elim</dc:creator>
  <cp:lastModifiedBy>Elim</cp:lastModifiedBy>
  <cp:revision>107</cp:revision>
  <dcterms:created xsi:type="dcterms:W3CDTF">2022-01-01T07:44:20Z</dcterms:created>
  <dcterms:modified xsi:type="dcterms:W3CDTF">2022-11-19T11:46:16Z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c6ede63befed47578f9dcd9184aa9a9c</vt:lpwstr>
  </property>
</Properties>
</file>