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7" r:id="rId2"/>
    <p:sldId id="258" r:id="rId3"/>
    <p:sldId id="259" r:id="rId4"/>
    <p:sldId id="260" r:id="rId5"/>
    <p:sldId id="269" r:id="rId6"/>
    <p:sldId id="270" r:id="rId7"/>
    <p:sldId id="271" r:id="rId8"/>
    <p:sldId id="272" r:id="rId9"/>
    <p:sldId id="273" r:id="rId10"/>
    <p:sldId id="274" r:id="rId11"/>
    <p:sldId id="275" r:id="rId12"/>
    <p:sldId id="268" r:id="rId13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lim" initials="E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B4A0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度样式 2 - 强调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中度样式 2 - 强调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882" autoAdjust="0"/>
    <p:restoredTop sz="94280" autoAdjust="0"/>
  </p:normalViewPr>
  <p:slideViewPr>
    <p:cSldViewPr>
      <p:cViewPr varScale="1">
        <p:scale>
          <a:sx n="72" d="100"/>
          <a:sy n="72" d="100"/>
        </p:scale>
        <p:origin x="1110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34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8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1048669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F86889-FB55-4980-9164-A6B957C3420B}" type="datetimeFigureOut">
              <a:rPr lang="zh-CN" altLang="en-US" smtClean="0"/>
              <a:t>2022/10/23</a:t>
            </a:fld>
            <a:endParaRPr lang="zh-CN" altLang="en-US"/>
          </a:p>
        </p:txBody>
      </p:sp>
      <p:sp>
        <p:nvSpPr>
          <p:cNvPr id="1048670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1048671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48672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1048673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0FF82B-EB75-4ADB-80C4-444F703C8E90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9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1048590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CN" dirty="0"/>
          </a:p>
        </p:txBody>
      </p:sp>
      <p:sp>
        <p:nvSpPr>
          <p:cNvPr id="1048591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0FF82B-EB75-4ADB-80C4-444F703C8E90}" type="slidenum">
              <a:rPr lang="zh-CN" altLang="en-US" smtClean="0"/>
              <a:t>1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7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1048618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048619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0FF82B-EB75-4ADB-80C4-444F703C8E90}" type="slidenum">
              <a:rPr lang="zh-CN" altLang="en-US" smtClean="0"/>
              <a:t>12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1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1048582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1048583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2022/10/23</a:t>
            </a:fld>
            <a:endParaRPr lang="zh-CN" altLang="en-US"/>
          </a:p>
        </p:txBody>
      </p:sp>
      <p:sp>
        <p:nvSpPr>
          <p:cNvPr id="1048584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585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5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1048636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48637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2022/10/23</a:t>
            </a:fld>
            <a:endParaRPr lang="zh-CN" altLang="en-US"/>
          </a:p>
        </p:txBody>
      </p:sp>
      <p:sp>
        <p:nvSpPr>
          <p:cNvPr id="1048638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39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4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1048625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48626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2022/10/23</a:t>
            </a:fld>
            <a:endParaRPr lang="zh-CN" altLang="en-US"/>
          </a:p>
        </p:txBody>
      </p:sp>
      <p:sp>
        <p:nvSpPr>
          <p:cNvPr id="1048627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28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104859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4859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2022/10/23</a:t>
            </a:fld>
            <a:endParaRPr lang="zh-CN" altLang="en-US"/>
          </a:p>
        </p:txBody>
      </p:sp>
      <p:sp>
        <p:nvSpPr>
          <p:cNvPr id="104859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59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0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1048641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1048642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2022/10/23</a:t>
            </a:fld>
            <a:endParaRPr lang="zh-CN" altLang="en-US"/>
          </a:p>
        </p:txBody>
      </p:sp>
      <p:sp>
        <p:nvSpPr>
          <p:cNvPr id="1048643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44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5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1048646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48647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48648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2022/10/23</a:t>
            </a:fld>
            <a:endParaRPr lang="zh-CN" altLang="en-US"/>
          </a:p>
        </p:txBody>
      </p:sp>
      <p:sp>
        <p:nvSpPr>
          <p:cNvPr id="1048649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50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1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1048652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1048653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48654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1048655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48656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2022/10/23</a:t>
            </a:fld>
            <a:endParaRPr lang="zh-CN" altLang="en-US"/>
          </a:p>
        </p:txBody>
      </p:sp>
      <p:sp>
        <p:nvSpPr>
          <p:cNvPr id="1048657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58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0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1048621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2022/10/23</a:t>
            </a:fld>
            <a:endParaRPr lang="zh-CN" altLang="en-US"/>
          </a:p>
        </p:txBody>
      </p:sp>
      <p:sp>
        <p:nvSpPr>
          <p:cNvPr id="1048622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23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9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2022/10/23</a:t>
            </a:fld>
            <a:endParaRPr lang="zh-CN" altLang="en-US"/>
          </a:p>
        </p:txBody>
      </p:sp>
      <p:sp>
        <p:nvSpPr>
          <p:cNvPr id="1048660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61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104866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4866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104866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2022/10/23</a:t>
            </a:fld>
            <a:endParaRPr lang="zh-CN" altLang="en-US"/>
          </a:p>
        </p:txBody>
      </p:sp>
      <p:sp>
        <p:nvSpPr>
          <p:cNvPr id="104866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6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9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1048630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1048631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1048632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2022/10/23</a:t>
            </a:fld>
            <a:endParaRPr lang="zh-CN" altLang="en-US"/>
          </a:p>
        </p:txBody>
      </p:sp>
      <p:sp>
        <p:nvSpPr>
          <p:cNvPr id="1048633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34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1048577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48578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fld id="{530820CF-B880-4189-942D-D702A7CBA730}" type="datetimeFigureOut">
              <a:rPr lang="zh-CN" altLang="en-US" smtClean="0"/>
              <a:t>2022/10/23</a:t>
            </a:fld>
            <a:endParaRPr lang="zh-CN" altLang="en-US"/>
          </a:p>
        </p:txBody>
      </p:sp>
      <p:sp>
        <p:nvSpPr>
          <p:cNvPr id="1048579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endParaRPr lang="zh-CN" altLang="en-US"/>
          </a:p>
        </p:txBody>
      </p:sp>
      <p:sp>
        <p:nvSpPr>
          <p:cNvPr id="1048580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6" name="标题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zh-CN" altLang="en-US" sz="4800" dirty="0"/>
              <a:t>马太福音 </a:t>
            </a:r>
            <a:r>
              <a:rPr lang="en-US" altLang="zh-CN" sz="4800" dirty="0"/>
              <a:t>27:1-10</a:t>
            </a:r>
            <a:endParaRPr lang="zh-CN" altLang="en-US" sz="4800" dirty="0"/>
          </a:p>
        </p:txBody>
      </p:sp>
      <p:sp>
        <p:nvSpPr>
          <p:cNvPr id="1048587" name="副标题 2"/>
          <p:cNvSpPr>
            <a:spLocks noGrp="1"/>
          </p:cNvSpPr>
          <p:nvPr>
            <p:ph type="subTitle" idx="1"/>
          </p:nvPr>
        </p:nvSpPr>
        <p:spPr>
          <a:xfrm>
            <a:off x="0" y="3886200"/>
            <a:ext cx="9144000" cy="1752600"/>
          </a:xfrm>
        </p:spPr>
        <p:txBody>
          <a:bodyPr>
            <a:normAutofit/>
          </a:bodyPr>
          <a:lstStyle/>
          <a:p>
            <a:r>
              <a:rPr lang="zh-CN" altLang="en-US" sz="4800" dirty="0">
                <a:solidFill>
                  <a:schemeClr val="bg1"/>
                </a:solidFill>
              </a:rPr>
              <a:t>犹大之死</a:t>
            </a:r>
            <a:endParaRPr lang="en-US" altLang="zh-CN" sz="4800" dirty="0">
              <a:solidFill>
                <a:schemeClr val="bg1"/>
              </a:solidFill>
            </a:endParaRPr>
          </a:p>
        </p:txBody>
      </p:sp>
      <p:sp>
        <p:nvSpPr>
          <p:cNvPr id="1048588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1</a:t>
            </a:fld>
            <a:endParaRPr lang="zh-CN" alt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5ECFCFD-1E6C-46E9-9338-94147781AA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神的审判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A304E07D-4172-4F43-91D7-84A569ED9E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耶</a:t>
            </a:r>
            <a:r>
              <a:rPr lang="en-US" altLang="zh-CN" dirty="0"/>
              <a:t>19:1-13</a:t>
            </a:r>
          </a:p>
          <a:p>
            <a:pPr lvl="1"/>
            <a:r>
              <a:rPr lang="zh-CN" altLang="en-US" dirty="0"/>
              <a:t>以色列的君王离弃耶和华（</a:t>
            </a:r>
            <a:r>
              <a:rPr lang="en-US" altLang="zh-CN" dirty="0"/>
              <a:t>4</a:t>
            </a:r>
            <a:r>
              <a:rPr lang="zh-CN" altLang="en-US" dirty="0"/>
              <a:t>节）</a:t>
            </a:r>
            <a:endParaRPr lang="en-US" altLang="zh-CN" dirty="0"/>
          </a:p>
          <a:p>
            <a:pPr lvl="1"/>
            <a:r>
              <a:rPr lang="zh-CN" altLang="en-US" dirty="0"/>
              <a:t>耶和华差遣先知</a:t>
            </a:r>
            <a:r>
              <a:rPr lang="en-US" altLang="zh-CN" dirty="0"/>
              <a:t>——</a:t>
            </a:r>
            <a:r>
              <a:rPr lang="zh-CN" altLang="en-US" dirty="0"/>
              <a:t>耶利米</a:t>
            </a:r>
            <a:endParaRPr lang="en-US" altLang="zh-CN" dirty="0"/>
          </a:p>
          <a:p>
            <a:pPr lvl="2"/>
            <a:r>
              <a:rPr lang="zh-CN" altLang="en-US" dirty="0"/>
              <a:t>买窑匠的瓦瓶（</a:t>
            </a:r>
            <a:r>
              <a:rPr lang="en-US" altLang="zh-CN" dirty="0"/>
              <a:t>1</a:t>
            </a:r>
            <a:r>
              <a:rPr lang="zh-CN" altLang="en-US" dirty="0"/>
              <a:t>节）</a:t>
            </a:r>
            <a:endParaRPr lang="en-US" altLang="zh-CN" dirty="0"/>
          </a:p>
          <a:p>
            <a:pPr lvl="2"/>
            <a:r>
              <a:rPr lang="zh-CN" altLang="en-US" dirty="0"/>
              <a:t>在欣嫩子谷打碎瓦瓶（</a:t>
            </a:r>
            <a:r>
              <a:rPr lang="en-US" altLang="zh-CN" dirty="0"/>
              <a:t>10</a:t>
            </a:r>
            <a:r>
              <a:rPr lang="zh-CN" altLang="en-US" dirty="0"/>
              <a:t>节）</a:t>
            </a:r>
            <a:endParaRPr lang="en-US" altLang="zh-CN" dirty="0"/>
          </a:p>
          <a:p>
            <a:pPr lvl="2"/>
            <a:r>
              <a:rPr lang="zh-CN" altLang="en-US" dirty="0"/>
              <a:t>欣嫩子谷要被称为杀戮谷（</a:t>
            </a:r>
            <a:r>
              <a:rPr lang="en-US" altLang="zh-CN" dirty="0"/>
              <a:t>6</a:t>
            </a:r>
            <a:r>
              <a:rPr lang="zh-CN" altLang="en-US" dirty="0"/>
              <a:t>节）</a:t>
            </a:r>
            <a:endParaRPr lang="en-US" altLang="zh-CN" dirty="0"/>
          </a:p>
          <a:p>
            <a:pPr lvl="2"/>
            <a:r>
              <a:rPr lang="zh-CN" altLang="en-US" dirty="0"/>
              <a:t>欣嫩子谷要用作埋葬尸首（</a:t>
            </a:r>
            <a:r>
              <a:rPr lang="en-US" altLang="zh-CN" dirty="0"/>
              <a:t>11</a:t>
            </a:r>
            <a:r>
              <a:rPr lang="zh-CN" altLang="en-US" dirty="0"/>
              <a:t>节）</a:t>
            </a:r>
            <a:endParaRPr lang="en-US" altLang="zh-CN" dirty="0"/>
          </a:p>
          <a:p>
            <a:pPr lvl="2"/>
            <a:r>
              <a:rPr lang="zh-CN" altLang="en-US" dirty="0"/>
              <a:t>以上是象征神的审判（</a:t>
            </a:r>
            <a:r>
              <a:rPr lang="en-US" altLang="zh-CN" dirty="0"/>
              <a:t>11-13</a:t>
            </a:r>
            <a:r>
              <a:rPr lang="zh-CN" altLang="en-US" dirty="0"/>
              <a:t>节）</a:t>
            </a:r>
            <a:endParaRPr lang="en-US" altLang="zh-CN" dirty="0"/>
          </a:p>
          <a:p>
            <a:pPr lvl="2"/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1786685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95ACFB6-70EE-4FC3-B9C3-9A066DB226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神的审判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ED9C0F94-25C2-42B1-91E8-9AFC7FD5B8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犹大和耶路撒冷受审判</a:t>
            </a:r>
            <a:endParaRPr lang="en-US" altLang="zh-CN" dirty="0"/>
          </a:p>
          <a:p>
            <a:pPr lvl="1"/>
            <a:r>
              <a:rPr lang="zh-CN" altLang="en-US" dirty="0"/>
              <a:t>因为以色列人的悖逆</a:t>
            </a:r>
            <a:endParaRPr lang="en-US" altLang="zh-CN" dirty="0"/>
          </a:p>
          <a:p>
            <a:pPr lvl="1"/>
            <a:r>
              <a:rPr lang="zh-CN" altLang="en-US" dirty="0"/>
              <a:t>因为以色列人的不信</a:t>
            </a:r>
            <a:endParaRPr lang="en-US" altLang="zh-CN" dirty="0"/>
          </a:p>
          <a:p>
            <a:r>
              <a:rPr lang="zh-CN" altLang="en-US" dirty="0"/>
              <a:t>犹大受审判</a:t>
            </a:r>
            <a:endParaRPr lang="en-US" altLang="zh-CN" dirty="0"/>
          </a:p>
          <a:p>
            <a:pPr lvl="1"/>
            <a:r>
              <a:rPr lang="zh-CN" altLang="en-US" dirty="0"/>
              <a:t>因为背叛了耶稣</a:t>
            </a:r>
            <a:endParaRPr lang="en-US" altLang="zh-CN" dirty="0"/>
          </a:p>
          <a:p>
            <a:pPr lvl="1"/>
            <a:r>
              <a:rPr lang="zh-CN" altLang="en-US" dirty="0"/>
              <a:t>因为不信耶稣的话</a:t>
            </a:r>
            <a:endParaRPr lang="en-US" altLang="zh-CN" dirty="0"/>
          </a:p>
          <a:p>
            <a:r>
              <a:rPr lang="zh-CN" altLang="en-US" dirty="0"/>
              <a:t>罪人唯一的盼望</a:t>
            </a:r>
            <a:r>
              <a:rPr lang="en-US" altLang="zh-CN" dirty="0"/>
              <a:t>——</a:t>
            </a:r>
            <a:r>
              <a:rPr lang="zh-CN" altLang="en-US" dirty="0"/>
              <a:t>耶稣基督（约</a:t>
            </a:r>
            <a:r>
              <a:rPr lang="en-US" altLang="zh-CN" dirty="0"/>
              <a:t>3:16-18</a:t>
            </a:r>
            <a:r>
              <a:rPr lang="zh-CN" altLang="en-US" dirty="0"/>
              <a:t>）</a:t>
            </a:r>
          </a:p>
        </p:txBody>
      </p:sp>
    </p:spTree>
    <p:extLst>
      <p:ext uri="{BB962C8B-B14F-4D97-AF65-F5344CB8AC3E}">
        <p14:creationId xmlns:p14="http://schemas.microsoft.com/office/powerpoint/2010/main" val="42606929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5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总结和应用</a:t>
            </a:r>
          </a:p>
        </p:txBody>
      </p:sp>
      <p:sp>
        <p:nvSpPr>
          <p:cNvPr id="1048616" name="内容占位符 3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CN" altLang="en-US" dirty="0"/>
              <a:t>总结</a:t>
            </a:r>
            <a:endParaRPr lang="en-US" altLang="zh-CN" dirty="0"/>
          </a:p>
          <a:p>
            <a:pPr lvl="1"/>
            <a:r>
              <a:rPr lang="zh-CN" altLang="en-US" dirty="0"/>
              <a:t>犹大的义救不了他自己</a:t>
            </a:r>
            <a:endParaRPr lang="en-US" altLang="zh-CN" dirty="0"/>
          </a:p>
          <a:p>
            <a:pPr lvl="1"/>
            <a:r>
              <a:rPr lang="zh-CN" altLang="en-US" dirty="0"/>
              <a:t>祭司长的义救不了犹大和耶路撒冷</a:t>
            </a:r>
            <a:endParaRPr lang="en-US" altLang="zh-CN" dirty="0"/>
          </a:p>
          <a:p>
            <a:pPr lvl="1"/>
            <a:r>
              <a:rPr lang="zh-CN" altLang="en-US" dirty="0"/>
              <a:t>唯有耶稣基督的义才能免于神的审判</a:t>
            </a:r>
            <a:endParaRPr lang="en-US" altLang="zh-CN" dirty="0"/>
          </a:p>
          <a:p>
            <a:r>
              <a:rPr lang="zh-CN" altLang="en-US" dirty="0"/>
              <a:t>应用</a:t>
            </a:r>
            <a:endParaRPr lang="en-US" altLang="zh-CN" dirty="0"/>
          </a:p>
          <a:p>
            <a:pPr lvl="1"/>
            <a:r>
              <a:rPr lang="zh-CN" altLang="en-US" dirty="0"/>
              <a:t>要悔改不要后悔</a:t>
            </a:r>
            <a:endParaRPr lang="en-US" altLang="zh-CN" dirty="0"/>
          </a:p>
          <a:p>
            <a:pPr lvl="1"/>
            <a:r>
              <a:rPr lang="zh-CN" altLang="en-US" dirty="0"/>
              <a:t>靠信心不靠行为</a:t>
            </a:r>
            <a:endParaRPr lang="en-US" altLang="zh-CN" dirty="0"/>
          </a:p>
          <a:p>
            <a:pPr lvl="1"/>
            <a:r>
              <a:rPr lang="zh-CN" altLang="en-US" dirty="0"/>
              <a:t>接纳基督看为至宝</a:t>
            </a:r>
            <a:endParaRPr lang="en-US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7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马太福音</a:t>
            </a:r>
            <a:r>
              <a:rPr lang="en-US" altLang="zh-CN" dirty="0"/>
              <a:t> 27:1-10</a:t>
            </a:r>
            <a:endParaRPr lang="zh-CN" altLang="en-US" dirty="0"/>
          </a:p>
        </p:txBody>
      </p:sp>
      <p:sp>
        <p:nvSpPr>
          <p:cNvPr id="1048598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altLang="zh-CN" sz="2600" baseline="30000" dirty="0"/>
              <a:t>           1</a:t>
            </a:r>
            <a:r>
              <a:rPr lang="zh-CN" altLang="en-US" sz="2600" dirty="0"/>
              <a:t>到了早晨，众祭司长和民间的长老，大家商议要治死耶稣，</a:t>
            </a:r>
            <a:r>
              <a:rPr lang="en-US" altLang="zh-CN" sz="2600" baseline="30000" dirty="0"/>
              <a:t>2</a:t>
            </a:r>
            <a:r>
              <a:rPr lang="zh-CN" altLang="en-US" sz="2600" dirty="0"/>
              <a:t>就把他捆绑，解去交给巡抚彼拉多。</a:t>
            </a:r>
            <a:r>
              <a:rPr lang="en-US" altLang="zh-CN" sz="2600" baseline="30000" dirty="0"/>
              <a:t>3</a:t>
            </a:r>
            <a:r>
              <a:rPr lang="zh-CN" altLang="en-US" sz="2600" dirty="0"/>
              <a:t>这时候，卖耶稣的犹大看见耶稣已经定了罪，就后悔，把那三十块钱拿回来给祭司长和长老，说：</a:t>
            </a:r>
            <a:r>
              <a:rPr lang="en-US" altLang="zh-CN" sz="2600" baseline="30000" dirty="0"/>
              <a:t>4</a:t>
            </a:r>
            <a:r>
              <a:rPr lang="zh-CN" altLang="en-US" sz="2600" dirty="0"/>
              <a:t>“我卖了无辜之人的血是有罪了。”他们说：“那与我们有什么相干？你自己承当吧！”</a:t>
            </a:r>
            <a:r>
              <a:rPr lang="en-US" altLang="zh-CN" sz="2600" baseline="30000" dirty="0"/>
              <a:t>5</a:t>
            </a:r>
            <a:r>
              <a:rPr lang="zh-CN" altLang="en-US" sz="2600" dirty="0"/>
              <a:t>犹大就把那银钱丢在殿里，出去吊死了。</a:t>
            </a:r>
            <a:r>
              <a:rPr lang="en-US" altLang="zh-CN" sz="2600" baseline="30000" dirty="0"/>
              <a:t>6</a:t>
            </a:r>
            <a:r>
              <a:rPr lang="zh-CN" altLang="en-US" sz="2600" dirty="0"/>
              <a:t>祭司长拾起银钱来说：“这是血价，不可放在库里。”</a:t>
            </a:r>
            <a:r>
              <a:rPr lang="en-US" altLang="zh-CN" sz="2600" baseline="30000" dirty="0"/>
              <a:t>7</a:t>
            </a:r>
            <a:r>
              <a:rPr lang="zh-CN" altLang="en-US" sz="2600" dirty="0"/>
              <a:t>他们商议，就用那银钱买了窑户的一块田，为要埋葬外乡人。</a:t>
            </a:r>
            <a:r>
              <a:rPr lang="en-US" altLang="zh-CN" sz="2600" baseline="30000" dirty="0"/>
              <a:t>8</a:t>
            </a:r>
            <a:r>
              <a:rPr lang="zh-CN" altLang="en-US" sz="2600" dirty="0"/>
              <a:t>所以那块田直到今日还叫作“血田”。</a:t>
            </a:r>
            <a:r>
              <a:rPr lang="en-US" altLang="zh-CN" sz="2600" baseline="30000" dirty="0"/>
              <a:t>9</a:t>
            </a:r>
            <a:r>
              <a:rPr lang="zh-CN" altLang="en-US" sz="2600" dirty="0"/>
              <a:t>这就应了先知耶利米的话，说：“他们用那三十块钱，就是被估定之人的价钱，是以色列人中所估定的，</a:t>
            </a:r>
            <a:r>
              <a:rPr lang="en-US" altLang="zh-CN" sz="2600" baseline="30000" dirty="0"/>
              <a:t>10</a:t>
            </a:r>
            <a:r>
              <a:rPr lang="zh-CN" altLang="en-US" sz="2600" dirty="0"/>
              <a:t>买了窑户的一块田；这是照着主所吩咐我的。”</a:t>
            </a:r>
            <a:endParaRPr lang="en-US" altLang="zh-CN" sz="26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9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耶稣的受难与复活</a:t>
            </a:r>
          </a:p>
        </p:txBody>
      </p:sp>
      <p:sp>
        <p:nvSpPr>
          <p:cNvPr id="1048600" name="内容占位符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120000"/>
              </a:lnSpc>
              <a:spcBef>
                <a:spcPts val="200"/>
              </a:spcBef>
            </a:pPr>
            <a:r>
              <a:rPr lang="zh-CN" altLang="en-US" sz="2800" dirty="0"/>
              <a:t>受难（太</a:t>
            </a:r>
            <a:r>
              <a:rPr lang="en-US" altLang="zh-CN" sz="2800" dirty="0"/>
              <a:t>26:1-27:66</a:t>
            </a:r>
            <a:r>
              <a:rPr lang="zh-CN" altLang="en-US" sz="2800" dirty="0"/>
              <a:t>）</a:t>
            </a:r>
            <a:endParaRPr lang="en-US" altLang="zh-CN" sz="2800" dirty="0"/>
          </a:p>
          <a:p>
            <a:pPr lvl="1">
              <a:lnSpc>
                <a:spcPct val="120000"/>
              </a:lnSpc>
              <a:spcBef>
                <a:spcPts val="200"/>
              </a:spcBef>
            </a:pPr>
            <a:r>
              <a:rPr lang="zh-CN" altLang="en-US" sz="2400" dirty="0"/>
              <a:t>一件美事（太</a:t>
            </a:r>
            <a:r>
              <a:rPr lang="en-US" altLang="zh-CN" sz="2400" dirty="0"/>
              <a:t>26:1-16</a:t>
            </a:r>
            <a:r>
              <a:rPr lang="zh-CN" altLang="en-US" sz="2400" dirty="0"/>
              <a:t>）</a:t>
            </a:r>
            <a:endParaRPr lang="en-US" altLang="zh-CN" sz="2400" dirty="0"/>
          </a:p>
          <a:p>
            <a:pPr lvl="1">
              <a:lnSpc>
                <a:spcPct val="120000"/>
              </a:lnSpc>
              <a:spcBef>
                <a:spcPts val="200"/>
              </a:spcBef>
            </a:pPr>
            <a:r>
              <a:rPr lang="zh-CN" altLang="en-US" sz="2400" dirty="0"/>
              <a:t>基督宝血所立的新约（太</a:t>
            </a:r>
            <a:r>
              <a:rPr lang="en-US" altLang="zh-CN" sz="2400" dirty="0"/>
              <a:t>26:17-30</a:t>
            </a:r>
            <a:r>
              <a:rPr lang="zh-CN" altLang="en-US" sz="2400" dirty="0"/>
              <a:t>）</a:t>
            </a:r>
            <a:endParaRPr lang="en-US" altLang="zh-CN" sz="2400" dirty="0"/>
          </a:p>
          <a:p>
            <a:pPr lvl="1">
              <a:lnSpc>
                <a:spcPct val="120000"/>
              </a:lnSpc>
              <a:spcBef>
                <a:spcPts val="200"/>
              </a:spcBef>
            </a:pPr>
            <a:r>
              <a:rPr lang="zh-CN" altLang="en-US" sz="2400" dirty="0"/>
              <a:t>你曾经跌倒过吗？ （太</a:t>
            </a:r>
            <a:r>
              <a:rPr lang="en-US" altLang="zh-CN" sz="2400" dirty="0"/>
              <a:t>26:31-35</a:t>
            </a:r>
            <a:r>
              <a:rPr lang="zh-CN" altLang="en-US" sz="2400" dirty="0"/>
              <a:t>）</a:t>
            </a:r>
            <a:endParaRPr lang="en-US" altLang="zh-CN" sz="2400" dirty="0"/>
          </a:p>
          <a:p>
            <a:pPr lvl="1">
              <a:lnSpc>
                <a:spcPct val="120000"/>
              </a:lnSpc>
              <a:spcBef>
                <a:spcPts val="200"/>
              </a:spcBef>
            </a:pPr>
            <a:r>
              <a:rPr lang="zh-CN" altLang="en-US" sz="2400" dirty="0"/>
              <a:t>愿祢的旨意成全（太</a:t>
            </a:r>
            <a:r>
              <a:rPr lang="en-US" altLang="zh-CN" sz="2400" dirty="0"/>
              <a:t>26:36-46</a:t>
            </a:r>
            <a:r>
              <a:rPr lang="zh-CN" altLang="en-US" sz="2400" dirty="0"/>
              <a:t>）</a:t>
            </a:r>
            <a:endParaRPr lang="en-US" altLang="zh-CN" sz="2400" dirty="0"/>
          </a:p>
          <a:p>
            <a:pPr lvl="1">
              <a:lnSpc>
                <a:spcPct val="120000"/>
              </a:lnSpc>
              <a:spcBef>
                <a:spcPts val="200"/>
              </a:spcBef>
            </a:pPr>
            <a:r>
              <a:rPr lang="zh-CN" altLang="en-US" sz="2400" dirty="0"/>
              <a:t>属灵的争战（太</a:t>
            </a:r>
            <a:r>
              <a:rPr lang="en-US" altLang="zh-CN" sz="2400" dirty="0"/>
              <a:t>26:47-56</a:t>
            </a:r>
            <a:r>
              <a:rPr lang="zh-CN" altLang="en-US" sz="2400" dirty="0"/>
              <a:t>）</a:t>
            </a:r>
            <a:endParaRPr lang="en-US" altLang="zh-CN" sz="2400" dirty="0"/>
          </a:p>
          <a:p>
            <a:pPr lvl="1">
              <a:lnSpc>
                <a:spcPct val="120000"/>
              </a:lnSpc>
              <a:spcBef>
                <a:spcPts val="200"/>
              </a:spcBef>
            </a:pPr>
            <a:r>
              <a:rPr lang="zh-CN" altLang="en-US" sz="2400" dirty="0"/>
              <a:t>不公正的审判（太</a:t>
            </a:r>
            <a:r>
              <a:rPr lang="en-US" altLang="zh-CN" sz="2400" dirty="0"/>
              <a:t>26:57-68</a:t>
            </a:r>
            <a:r>
              <a:rPr lang="zh-CN" altLang="en-US" sz="2400" dirty="0"/>
              <a:t>）</a:t>
            </a:r>
            <a:endParaRPr lang="en-US" altLang="zh-CN" sz="2400" dirty="0"/>
          </a:p>
          <a:p>
            <a:pPr lvl="1">
              <a:lnSpc>
                <a:spcPct val="120000"/>
              </a:lnSpc>
              <a:spcBef>
                <a:spcPts val="200"/>
              </a:spcBef>
            </a:pPr>
            <a:r>
              <a:rPr lang="zh-CN" altLang="en-US" sz="2400" dirty="0"/>
              <a:t>彼得三次不认主（太</a:t>
            </a:r>
            <a:r>
              <a:rPr lang="en-US" altLang="zh-CN" sz="2400" dirty="0"/>
              <a:t>26:69-75</a:t>
            </a:r>
            <a:r>
              <a:rPr lang="zh-CN" altLang="en-US" sz="2400" dirty="0"/>
              <a:t>）</a:t>
            </a:r>
            <a:endParaRPr lang="en-US" altLang="zh-CN" sz="2400" dirty="0"/>
          </a:p>
          <a:p>
            <a:pPr lvl="1">
              <a:lnSpc>
                <a:spcPct val="120000"/>
              </a:lnSpc>
              <a:spcBef>
                <a:spcPts val="200"/>
              </a:spcBef>
            </a:pPr>
            <a:r>
              <a:rPr lang="zh-CN" altLang="en-US" sz="2400" dirty="0">
                <a:solidFill>
                  <a:srgbClr val="FFC000"/>
                </a:solidFill>
              </a:rPr>
              <a:t>犹大之死（太</a:t>
            </a:r>
            <a:r>
              <a:rPr lang="en-US" altLang="zh-CN" sz="2400" dirty="0">
                <a:solidFill>
                  <a:srgbClr val="FFC000"/>
                </a:solidFill>
              </a:rPr>
              <a:t>27:1-10</a:t>
            </a:r>
            <a:r>
              <a:rPr lang="zh-CN" altLang="en-US" sz="2400" dirty="0">
                <a:solidFill>
                  <a:srgbClr val="FFC000"/>
                </a:solidFill>
              </a:rPr>
              <a:t>）</a:t>
            </a:r>
            <a:endParaRPr lang="en-US" altLang="zh-CN" sz="2400" dirty="0">
              <a:solidFill>
                <a:srgbClr val="FFC000"/>
              </a:solidFill>
            </a:endParaRPr>
          </a:p>
          <a:p>
            <a:pPr>
              <a:lnSpc>
                <a:spcPct val="120000"/>
              </a:lnSpc>
              <a:spcBef>
                <a:spcPts val="200"/>
              </a:spcBef>
            </a:pPr>
            <a:r>
              <a:rPr lang="zh-CN" altLang="en-US" sz="2800" dirty="0"/>
              <a:t>复活（太</a:t>
            </a:r>
            <a:r>
              <a:rPr lang="en-US" altLang="zh-CN" sz="2800" dirty="0"/>
              <a:t>28:1-20</a:t>
            </a:r>
            <a:r>
              <a:rPr lang="zh-CN" altLang="en-US" sz="2800" dirty="0"/>
              <a:t>）</a:t>
            </a:r>
            <a:endParaRPr lang="en-US" altLang="zh-CN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1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大纲</a:t>
            </a:r>
          </a:p>
        </p:txBody>
      </p:sp>
      <p:sp>
        <p:nvSpPr>
          <p:cNvPr id="1048602" name="内容占位符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CN" altLang="en-US" dirty="0"/>
              <a:t>犹大的后悔</a:t>
            </a:r>
            <a:endParaRPr lang="en-US" altLang="zh-CN" dirty="0"/>
          </a:p>
          <a:p>
            <a:r>
              <a:rPr lang="zh-CN" altLang="en-US" dirty="0"/>
              <a:t>犹大之死</a:t>
            </a:r>
            <a:endParaRPr lang="en-US" altLang="zh-CN" dirty="0"/>
          </a:p>
          <a:p>
            <a:r>
              <a:rPr lang="zh-CN" altLang="en-US" dirty="0"/>
              <a:t>神的审判</a:t>
            </a:r>
            <a:endParaRPr lang="en-US" altLang="zh-CN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E3AC8C5-6E97-47C4-BB4E-BF6D31B059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犹大的后悔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DEEE88D9-5293-427C-A9D7-AA58C93911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耶稣被定罪</a:t>
            </a:r>
            <a:endParaRPr lang="en-US" altLang="zh-CN" dirty="0"/>
          </a:p>
          <a:p>
            <a:pPr lvl="1"/>
            <a:r>
              <a:rPr lang="zh-CN" altLang="en-US" dirty="0"/>
              <a:t>不是因为真的犯罪</a:t>
            </a:r>
            <a:endParaRPr lang="en-US" altLang="zh-CN" dirty="0"/>
          </a:p>
          <a:p>
            <a:pPr lvl="1"/>
            <a:r>
              <a:rPr lang="zh-CN" altLang="en-US" dirty="0"/>
              <a:t>祭司长和长老要治死耶稣</a:t>
            </a:r>
            <a:endParaRPr lang="en-US" altLang="zh-CN" dirty="0"/>
          </a:p>
          <a:p>
            <a:r>
              <a:rPr lang="zh-CN" altLang="en-US" dirty="0"/>
              <a:t>犹大后悔的原因</a:t>
            </a:r>
            <a:endParaRPr lang="en-US" altLang="zh-CN" dirty="0"/>
          </a:p>
          <a:p>
            <a:pPr lvl="1"/>
            <a:r>
              <a:rPr lang="zh-CN" altLang="en-US" dirty="0"/>
              <a:t>自认有罪了</a:t>
            </a:r>
            <a:endParaRPr lang="en-US" altLang="zh-CN" dirty="0"/>
          </a:p>
          <a:p>
            <a:pPr lvl="1"/>
            <a:r>
              <a:rPr lang="zh-CN" altLang="en-US" dirty="0"/>
              <a:t>卖了无辜之人的血</a:t>
            </a:r>
          </a:p>
        </p:txBody>
      </p:sp>
    </p:spTree>
    <p:extLst>
      <p:ext uri="{BB962C8B-B14F-4D97-AF65-F5344CB8AC3E}">
        <p14:creationId xmlns:p14="http://schemas.microsoft.com/office/powerpoint/2010/main" val="25437736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F087AA8-6EDE-4039-9295-93DCA03ED6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犹大的后悔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0585ED22-3C85-4D00-A826-1EF58755A3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犹大后悔的表现</a:t>
            </a:r>
            <a:endParaRPr lang="en-US" altLang="zh-CN" dirty="0"/>
          </a:p>
          <a:p>
            <a:pPr lvl="1"/>
            <a:r>
              <a:rPr lang="zh-CN" altLang="en-US" dirty="0"/>
              <a:t>承认自己的背叛</a:t>
            </a:r>
            <a:endParaRPr lang="en-US" altLang="zh-CN" dirty="0"/>
          </a:p>
          <a:p>
            <a:pPr lvl="1"/>
            <a:r>
              <a:rPr lang="zh-CN" altLang="en-US" dirty="0"/>
              <a:t>承认耶稣是无辜的</a:t>
            </a:r>
            <a:endParaRPr lang="en-US" altLang="zh-CN" dirty="0"/>
          </a:p>
          <a:p>
            <a:pPr lvl="1"/>
            <a:r>
              <a:rPr lang="zh-CN" altLang="en-US" dirty="0"/>
              <a:t>交还三十块钱</a:t>
            </a:r>
            <a:endParaRPr lang="en-US" altLang="zh-CN" dirty="0"/>
          </a:p>
          <a:p>
            <a:pPr lvl="1"/>
            <a:r>
              <a:rPr lang="zh-CN" altLang="en-US" dirty="0"/>
              <a:t>出去上吊自杀</a:t>
            </a:r>
            <a:endParaRPr lang="en-US" altLang="zh-CN" dirty="0"/>
          </a:p>
          <a:p>
            <a:r>
              <a:rPr lang="zh-CN" altLang="en-US" dirty="0"/>
              <a:t>犹大的后悔是悔改吗？</a:t>
            </a:r>
          </a:p>
        </p:txBody>
      </p:sp>
    </p:spTree>
    <p:extLst>
      <p:ext uri="{BB962C8B-B14F-4D97-AF65-F5344CB8AC3E}">
        <p14:creationId xmlns:p14="http://schemas.microsoft.com/office/powerpoint/2010/main" val="3792545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E7416FB-CA65-4B38-B1C8-E943B7AD25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犹大之死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C74280D4-252F-441C-A0D8-62DF49BE06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犹大和彼得</a:t>
            </a:r>
            <a:endParaRPr lang="en-US" altLang="zh-CN" dirty="0"/>
          </a:p>
          <a:p>
            <a:pPr lvl="1"/>
            <a:r>
              <a:rPr lang="zh-CN" altLang="en-US" dirty="0"/>
              <a:t>彼得的痛哭</a:t>
            </a:r>
            <a:endParaRPr lang="en-US" altLang="zh-CN" dirty="0"/>
          </a:p>
          <a:p>
            <a:pPr lvl="1"/>
            <a:r>
              <a:rPr lang="zh-CN" altLang="en-US" dirty="0"/>
              <a:t>犹大的痛悔</a:t>
            </a:r>
            <a:endParaRPr lang="en-US" altLang="zh-CN" dirty="0"/>
          </a:p>
          <a:p>
            <a:pPr lvl="1"/>
            <a:r>
              <a:rPr lang="zh-CN" altLang="en-US" dirty="0"/>
              <a:t>两者都背叛了耶稣</a:t>
            </a:r>
            <a:endParaRPr lang="en-US" altLang="zh-CN" dirty="0"/>
          </a:p>
          <a:p>
            <a:r>
              <a:rPr lang="zh-CN" altLang="en-US" dirty="0"/>
              <a:t>犹大和犹太人领袖</a:t>
            </a:r>
            <a:endParaRPr lang="en-US" altLang="zh-CN" dirty="0"/>
          </a:p>
          <a:p>
            <a:pPr lvl="1"/>
            <a:r>
              <a:rPr lang="zh-CN" altLang="en-US" dirty="0"/>
              <a:t>出卖无辜之人的血</a:t>
            </a:r>
            <a:endParaRPr lang="en-US" altLang="zh-CN" dirty="0"/>
          </a:p>
          <a:p>
            <a:pPr lvl="1"/>
            <a:r>
              <a:rPr lang="zh-CN" altLang="en-US" dirty="0"/>
              <a:t>宣告无辜之人有罪</a:t>
            </a:r>
            <a:endParaRPr lang="en-US" altLang="zh-CN" dirty="0"/>
          </a:p>
          <a:p>
            <a:pPr lvl="1"/>
            <a:r>
              <a:rPr lang="zh-CN" altLang="en-US" dirty="0"/>
              <a:t>两者和耶稣的死都有关</a:t>
            </a:r>
          </a:p>
        </p:txBody>
      </p:sp>
    </p:spTree>
    <p:extLst>
      <p:ext uri="{BB962C8B-B14F-4D97-AF65-F5344CB8AC3E}">
        <p14:creationId xmlns:p14="http://schemas.microsoft.com/office/powerpoint/2010/main" val="32832913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4A42996-5B14-49F3-B567-17888764D0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犹大之死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19A86649-7551-46FC-8542-83B8EA1B9E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犹大的义</a:t>
            </a:r>
            <a:endParaRPr lang="en-US" altLang="zh-CN" dirty="0"/>
          </a:p>
          <a:p>
            <a:pPr lvl="1"/>
            <a:r>
              <a:rPr lang="zh-CN" altLang="en-US" dirty="0"/>
              <a:t>良心的义</a:t>
            </a:r>
            <a:endParaRPr lang="en-US" altLang="zh-CN" dirty="0"/>
          </a:p>
          <a:p>
            <a:pPr lvl="1"/>
            <a:r>
              <a:rPr lang="zh-CN" altLang="en-US" dirty="0"/>
              <a:t>不能带来救赎</a:t>
            </a:r>
            <a:endParaRPr lang="en-US" altLang="zh-CN" dirty="0"/>
          </a:p>
          <a:p>
            <a:r>
              <a:rPr lang="zh-CN" altLang="en-US" dirty="0"/>
              <a:t>祭司长的义</a:t>
            </a:r>
            <a:endParaRPr lang="en-US" altLang="zh-CN" dirty="0"/>
          </a:p>
          <a:p>
            <a:pPr lvl="1"/>
            <a:r>
              <a:rPr lang="zh-CN" altLang="en-US" dirty="0"/>
              <a:t>律法的义（申</a:t>
            </a:r>
            <a:r>
              <a:rPr lang="en-US" altLang="zh-CN" dirty="0"/>
              <a:t>23:18</a:t>
            </a:r>
            <a:r>
              <a:rPr lang="zh-CN" altLang="en-US" dirty="0"/>
              <a:t>）</a:t>
            </a:r>
            <a:endParaRPr lang="en-US" altLang="zh-CN" dirty="0"/>
          </a:p>
          <a:p>
            <a:pPr lvl="1"/>
            <a:r>
              <a:rPr lang="zh-CN" altLang="en-US" dirty="0"/>
              <a:t>也不能带来救赎（罗</a:t>
            </a:r>
            <a:r>
              <a:rPr lang="en-US" altLang="zh-CN" dirty="0"/>
              <a:t>3:19-20</a:t>
            </a:r>
            <a:r>
              <a:rPr lang="zh-CN" altLang="en-US" dirty="0"/>
              <a:t>）</a:t>
            </a:r>
            <a:endParaRPr lang="en-US" altLang="zh-CN" dirty="0"/>
          </a:p>
          <a:p>
            <a:r>
              <a:rPr lang="zh-CN" altLang="en-US" dirty="0"/>
              <a:t>罪人的盼望在哪里？</a:t>
            </a:r>
          </a:p>
        </p:txBody>
      </p:sp>
    </p:spTree>
    <p:extLst>
      <p:ext uri="{BB962C8B-B14F-4D97-AF65-F5344CB8AC3E}">
        <p14:creationId xmlns:p14="http://schemas.microsoft.com/office/powerpoint/2010/main" val="10813034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73C2D86-93DB-4DE6-9CF1-9450AB7A5E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dirty="0"/>
              <a:t>神的审判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FB8BB275-1123-4A68-84C4-93A4078FFD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亚</a:t>
            </a:r>
            <a:r>
              <a:rPr lang="en-US" altLang="zh-CN" dirty="0"/>
              <a:t>11:4-14</a:t>
            </a:r>
          </a:p>
          <a:p>
            <a:pPr lvl="1"/>
            <a:r>
              <a:rPr lang="zh-CN" altLang="en-US" dirty="0"/>
              <a:t>坏牧人（</a:t>
            </a:r>
            <a:r>
              <a:rPr lang="en-US" altLang="zh-CN" dirty="0"/>
              <a:t>5</a:t>
            </a:r>
            <a:r>
              <a:rPr lang="zh-CN" altLang="en-US" dirty="0"/>
              <a:t>节）</a:t>
            </a:r>
            <a:endParaRPr lang="en-US" altLang="zh-CN" dirty="0"/>
          </a:p>
          <a:p>
            <a:pPr lvl="1"/>
            <a:r>
              <a:rPr lang="zh-CN" altLang="en-US" dirty="0"/>
              <a:t>耶和华差遣牧人</a:t>
            </a:r>
            <a:r>
              <a:rPr lang="en-US" altLang="zh-CN" dirty="0"/>
              <a:t>——</a:t>
            </a:r>
            <a:r>
              <a:rPr lang="zh-CN" altLang="en-US" dirty="0"/>
              <a:t>撒加利亚（</a:t>
            </a:r>
            <a:r>
              <a:rPr lang="en-US" altLang="zh-CN" dirty="0"/>
              <a:t>4</a:t>
            </a:r>
            <a:r>
              <a:rPr lang="zh-CN" altLang="en-US" dirty="0"/>
              <a:t>节）</a:t>
            </a:r>
            <a:endParaRPr lang="en-US" altLang="zh-CN" dirty="0"/>
          </a:p>
          <a:p>
            <a:pPr lvl="1"/>
            <a:r>
              <a:rPr lang="zh-CN" altLang="en-US" dirty="0"/>
              <a:t>悖逆的羊群（</a:t>
            </a:r>
            <a:r>
              <a:rPr lang="en-US" altLang="zh-CN" dirty="0"/>
              <a:t>8</a:t>
            </a:r>
            <a:r>
              <a:rPr lang="zh-CN" altLang="en-US" dirty="0"/>
              <a:t>节）</a:t>
            </a:r>
            <a:endParaRPr lang="en-US" altLang="zh-CN" dirty="0"/>
          </a:p>
          <a:p>
            <a:pPr lvl="1"/>
            <a:r>
              <a:rPr lang="zh-CN" altLang="en-US" dirty="0"/>
              <a:t>三十块工价（</a:t>
            </a:r>
            <a:r>
              <a:rPr lang="en-US" altLang="zh-CN" dirty="0"/>
              <a:t>12</a:t>
            </a:r>
            <a:r>
              <a:rPr lang="zh-CN" altLang="en-US" dirty="0"/>
              <a:t>节）</a:t>
            </a:r>
            <a:r>
              <a:rPr lang="en-US" altLang="zh-CN" dirty="0"/>
              <a:t>——</a:t>
            </a:r>
            <a:r>
              <a:rPr lang="zh-CN" altLang="en-US" dirty="0"/>
              <a:t>奴隶的价钱（出</a:t>
            </a:r>
            <a:r>
              <a:rPr lang="en-US" altLang="zh-CN" dirty="0"/>
              <a:t>21:32</a:t>
            </a:r>
            <a:r>
              <a:rPr lang="zh-CN" altLang="en-US" dirty="0"/>
              <a:t>）</a:t>
            </a:r>
            <a:endParaRPr lang="en-US" altLang="zh-CN" dirty="0"/>
          </a:p>
          <a:p>
            <a:pPr lvl="1"/>
            <a:r>
              <a:rPr lang="zh-CN" altLang="en-US" dirty="0"/>
              <a:t>耶和华不再怜恤（</a:t>
            </a:r>
            <a:r>
              <a:rPr lang="en-US" altLang="zh-CN" dirty="0"/>
              <a:t>6</a:t>
            </a:r>
            <a:r>
              <a:rPr lang="zh-CN" altLang="en-US" dirty="0"/>
              <a:t>节）</a:t>
            </a:r>
          </a:p>
        </p:txBody>
      </p:sp>
    </p:spTree>
    <p:extLst>
      <p:ext uri="{BB962C8B-B14F-4D97-AF65-F5344CB8AC3E}">
        <p14:creationId xmlns:p14="http://schemas.microsoft.com/office/powerpoint/2010/main" val="42517256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2210</TotalTime>
  <Words>679</Words>
  <Application>Microsoft Office PowerPoint</Application>
  <PresentationFormat>全屏显示(4:3)</PresentationFormat>
  <Paragraphs>86</Paragraphs>
  <Slides>12</Slides>
  <Notes>2</Notes>
  <HiddenSlides>2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12</vt:i4>
      </vt:variant>
    </vt:vector>
  </HeadingPairs>
  <TitlesOfParts>
    <vt:vector size="16" baseType="lpstr">
      <vt:lpstr>微软雅黑</vt:lpstr>
      <vt:lpstr>Arial</vt:lpstr>
      <vt:lpstr>Calibri</vt:lpstr>
      <vt:lpstr>Office 主题</vt:lpstr>
      <vt:lpstr>马太福音 27:1-10</vt:lpstr>
      <vt:lpstr>马太福音 27:1-10</vt:lpstr>
      <vt:lpstr>耶稣的受难与复活</vt:lpstr>
      <vt:lpstr>大纲</vt:lpstr>
      <vt:lpstr>犹大的后悔</vt:lpstr>
      <vt:lpstr>犹大的后悔</vt:lpstr>
      <vt:lpstr>犹大之死</vt:lpstr>
      <vt:lpstr>犹大之死</vt:lpstr>
      <vt:lpstr>神的审判</vt:lpstr>
      <vt:lpstr>神的审判</vt:lpstr>
      <vt:lpstr>神的审判</vt:lpstr>
      <vt:lpstr>总结和应用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主仆制作   QQ:191760425</dc:title>
  <dc:creator>Elim</dc:creator>
  <cp:lastModifiedBy>Elim</cp:lastModifiedBy>
  <cp:revision>89</cp:revision>
  <dcterms:created xsi:type="dcterms:W3CDTF">2022-01-01T07:44:20Z</dcterms:created>
  <dcterms:modified xsi:type="dcterms:W3CDTF">2022-10-23T02:55:38Z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c6ede63befed47578f9dcd9184aa9a9c</vt:lpwstr>
  </property>
</Properties>
</file>