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2022/10/23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27:1-10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犹大之死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ECFCFD-1E6C-46E9-9338-94147781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04E07D-4172-4F43-91D7-84A569ED9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</a:t>
            </a:r>
            <a:r>
              <a:rPr lang="en-US" altLang="zh-CN" dirty="0"/>
              <a:t>19:1-13</a:t>
            </a:r>
          </a:p>
          <a:p>
            <a:pPr lvl="1"/>
            <a:r>
              <a:rPr lang="zh-CN" altLang="en-US" dirty="0"/>
              <a:t>以色列的君王离弃耶和华（</a:t>
            </a:r>
            <a:r>
              <a:rPr lang="en-US" altLang="zh-CN" dirty="0"/>
              <a:t>4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1"/>
            <a:r>
              <a:rPr lang="zh-CN" altLang="en-US" dirty="0"/>
              <a:t>耶和华差遣先知</a:t>
            </a:r>
            <a:r>
              <a:rPr lang="en-US" altLang="zh-CN" dirty="0"/>
              <a:t>——</a:t>
            </a:r>
            <a:r>
              <a:rPr lang="zh-CN" altLang="en-US" dirty="0"/>
              <a:t>耶利米</a:t>
            </a:r>
            <a:endParaRPr lang="en-US" altLang="zh-CN" dirty="0"/>
          </a:p>
          <a:p>
            <a:pPr lvl="2"/>
            <a:r>
              <a:rPr lang="zh-CN" altLang="en-US" dirty="0"/>
              <a:t>买窑匠的瓦瓶（</a:t>
            </a:r>
            <a:r>
              <a:rPr lang="en-US" altLang="zh-CN" dirty="0"/>
              <a:t>1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r>
              <a:rPr lang="zh-CN" altLang="en-US" dirty="0"/>
              <a:t>在欣嫩子谷打碎瓦瓶（</a:t>
            </a:r>
            <a:r>
              <a:rPr lang="en-US" altLang="zh-CN" dirty="0"/>
              <a:t>10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r>
              <a:rPr lang="zh-CN" altLang="en-US" dirty="0"/>
              <a:t>欣嫩子谷要被称为杀戮谷（</a:t>
            </a:r>
            <a:r>
              <a:rPr lang="en-US" altLang="zh-CN" dirty="0"/>
              <a:t>6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r>
              <a:rPr lang="zh-CN" altLang="en-US" dirty="0"/>
              <a:t>欣嫩子谷要用作埋葬尸首（</a:t>
            </a:r>
            <a:r>
              <a:rPr lang="en-US" altLang="zh-CN" dirty="0"/>
              <a:t>11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r>
              <a:rPr lang="zh-CN" altLang="en-US" dirty="0"/>
              <a:t>以上是象征神的审判（</a:t>
            </a:r>
            <a:r>
              <a:rPr lang="en-US" altLang="zh-CN" dirty="0"/>
              <a:t>11-13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866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5ACFB6-70EE-4FC3-B9C3-9A066DB22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9C0F94-25C2-42B1-91E8-9AFC7FD5B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犹大和耶路撒冷受审判</a:t>
            </a:r>
            <a:endParaRPr lang="en-US" altLang="zh-CN" dirty="0"/>
          </a:p>
          <a:p>
            <a:pPr lvl="1"/>
            <a:r>
              <a:rPr lang="zh-CN" altLang="en-US" dirty="0"/>
              <a:t>因为以色列人的悖逆</a:t>
            </a:r>
            <a:endParaRPr lang="en-US" altLang="zh-CN" dirty="0"/>
          </a:p>
          <a:p>
            <a:pPr lvl="1"/>
            <a:r>
              <a:rPr lang="zh-CN" altLang="en-US" dirty="0"/>
              <a:t>因为以色列人的不信</a:t>
            </a:r>
            <a:endParaRPr lang="en-US" altLang="zh-CN" dirty="0"/>
          </a:p>
          <a:p>
            <a:r>
              <a:rPr lang="zh-CN" altLang="en-US" dirty="0"/>
              <a:t>犹大受审判</a:t>
            </a:r>
            <a:endParaRPr lang="en-US" altLang="zh-CN" dirty="0"/>
          </a:p>
          <a:p>
            <a:pPr lvl="1"/>
            <a:r>
              <a:rPr lang="zh-CN" altLang="en-US" dirty="0"/>
              <a:t>因为背叛了耶稣</a:t>
            </a:r>
            <a:endParaRPr lang="en-US" altLang="zh-CN" dirty="0"/>
          </a:p>
          <a:p>
            <a:pPr lvl="1"/>
            <a:r>
              <a:rPr lang="zh-CN" altLang="en-US" dirty="0"/>
              <a:t>因为不信耶稣的话</a:t>
            </a:r>
            <a:endParaRPr lang="en-US" altLang="zh-CN" dirty="0"/>
          </a:p>
          <a:p>
            <a:r>
              <a:rPr lang="zh-CN" altLang="en-US" dirty="0"/>
              <a:t>罪人唯一的盼望</a:t>
            </a:r>
            <a:r>
              <a:rPr lang="en-US" altLang="zh-CN" dirty="0"/>
              <a:t>——</a:t>
            </a:r>
            <a:r>
              <a:rPr lang="zh-CN" altLang="en-US" dirty="0"/>
              <a:t>耶稣基督（约</a:t>
            </a:r>
            <a:r>
              <a:rPr lang="en-US" altLang="zh-CN" dirty="0"/>
              <a:t>3:16-18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26069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犹大的义救不了他自己</a:t>
            </a:r>
            <a:endParaRPr lang="en-US" altLang="zh-CN" dirty="0"/>
          </a:p>
          <a:p>
            <a:pPr lvl="1"/>
            <a:r>
              <a:rPr lang="zh-CN" altLang="en-US" dirty="0"/>
              <a:t>祭司长的义救不了犹大和耶路撒冷</a:t>
            </a:r>
            <a:endParaRPr lang="en-US" altLang="zh-CN" dirty="0"/>
          </a:p>
          <a:p>
            <a:pPr lvl="1"/>
            <a:r>
              <a:rPr lang="zh-CN" altLang="en-US" dirty="0"/>
              <a:t>唯有耶稣基督的义才能免于神的审判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要悔改不要后悔</a:t>
            </a:r>
            <a:endParaRPr lang="en-US" altLang="zh-CN" dirty="0"/>
          </a:p>
          <a:p>
            <a:pPr lvl="1"/>
            <a:r>
              <a:rPr lang="zh-CN" altLang="en-US" dirty="0"/>
              <a:t>靠信心不靠行为</a:t>
            </a:r>
            <a:endParaRPr lang="en-US" altLang="zh-CN" dirty="0"/>
          </a:p>
          <a:p>
            <a:pPr lvl="1"/>
            <a:r>
              <a:rPr lang="zh-CN" altLang="en-US" dirty="0"/>
              <a:t>接纳基督看为至宝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27:1-10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/>
              <a:t>           1</a:t>
            </a:r>
            <a:r>
              <a:rPr lang="zh-CN" altLang="en-US" sz="2600" dirty="0"/>
              <a:t>到了早晨，众祭司长和民间的长老，大家商议要治死耶稣，</a:t>
            </a:r>
            <a:r>
              <a:rPr lang="en-US" altLang="zh-CN" sz="2600" baseline="30000" dirty="0"/>
              <a:t>2</a:t>
            </a:r>
            <a:r>
              <a:rPr lang="zh-CN" altLang="en-US" sz="2600" dirty="0"/>
              <a:t>就把他捆绑，解去交给巡抚彼拉多。</a:t>
            </a:r>
            <a:r>
              <a:rPr lang="en-US" altLang="zh-CN" sz="2600" baseline="30000" dirty="0"/>
              <a:t>3</a:t>
            </a:r>
            <a:r>
              <a:rPr lang="zh-CN" altLang="en-US" sz="2600" dirty="0"/>
              <a:t>这时候，卖耶稣的犹大看见耶稣已经定了罪，就后悔，把那三十块钱拿回来给祭司长和长老，说：</a:t>
            </a:r>
            <a:r>
              <a:rPr lang="en-US" altLang="zh-CN" sz="2600" baseline="30000" dirty="0"/>
              <a:t>4</a:t>
            </a:r>
            <a:r>
              <a:rPr lang="zh-CN" altLang="en-US" sz="2600" dirty="0"/>
              <a:t>“我卖了无辜之人的血是有罪了。”他们说：“那与我们有什么相干？你自己承当吧！”</a:t>
            </a:r>
            <a:r>
              <a:rPr lang="en-US" altLang="zh-CN" sz="2600" baseline="30000" dirty="0"/>
              <a:t>5</a:t>
            </a:r>
            <a:r>
              <a:rPr lang="zh-CN" altLang="en-US" sz="2600" dirty="0"/>
              <a:t>犹大就把那银钱丢在殿里，出去吊死了。</a:t>
            </a:r>
            <a:r>
              <a:rPr lang="en-US" altLang="zh-CN" sz="2600" baseline="30000" dirty="0"/>
              <a:t>6</a:t>
            </a:r>
            <a:r>
              <a:rPr lang="zh-CN" altLang="en-US" sz="2600" dirty="0"/>
              <a:t>祭司长拾起银钱来说：“这是血价，不可放在库里。”</a:t>
            </a:r>
            <a:r>
              <a:rPr lang="en-US" altLang="zh-CN" sz="2600" baseline="30000" dirty="0"/>
              <a:t>7</a:t>
            </a:r>
            <a:r>
              <a:rPr lang="zh-CN" altLang="en-US" sz="2600" dirty="0"/>
              <a:t>他们商议，就用那银钱买了窑户的一块田，为要埋葬外乡人。</a:t>
            </a:r>
            <a:r>
              <a:rPr lang="en-US" altLang="zh-CN" sz="2600" baseline="30000" dirty="0"/>
              <a:t>8</a:t>
            </a:r>
            <a:r>
              <a:rPr lang="zh-CN" altLang="en-US" sz="2600" dirty="0"/>
              <a:t>所以那块田直到今日还叫作“血田”。</a:t>
            </a:r>
            <a:r>
              <a:rPr lang="en-US" altLang="zh-CN" sz="2600" baseline="30000" dirty="0"/>
              <a:t>9</a:t>
            </a:r>
            <a:r>
              <a:rPr lang="zh-CN" altLang="en-US" sz="2600" dirty="0"/>
              <a:t>这就应了先知耶利米的话，说：“他们用那三十块钱，就是被估定之人的价钱，是以色列人中所估定的，</a:t>
            </a:r>
            <a:r>
              <a:rPr lang="en-US" altLang="zh-CN" sz="2600" baseline="30000" dirty="0"/>
              <a:t>10</a:t>
            </a:r>
            <a:r>
              <a:rPr lang="zh-CN" altLang="en-US" sz="2600" dirty="0"/>
              <a:t>买了窑户的一块田；这是照着主所吩咐我的。”</a:t>
            </a:r>
            <a:endParaRPr lang="en-US" altLang="zh-CN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受难（太</a:t>
            </a:r>
            <a:r>
              <a:rPr lang="en-US" altLang="zh-CN" sz="2800" dirty="0"/>
              <a:t>26:1-27:66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一件美事（太</a:t>
            </a:r>
            <a:r>
              <a:rPr lang="en-US" altLang="zh-CN" sz="2400" dirty="0"/>
              <a:t>26:1-16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基督宝血所立的新约（太</a:t>
            </a:r>
            <a:r>
              <a:rPr lang="en-US" altLang="zh-CN" sz="2400" dirty="0"/>
              <a:t>26:17-30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你曾经跌倒过吗？ （太</a:t>
            </a:r>
            <a:r>
              <a:rPr lang="en-US" altLang="zh-CN" sz="2400" dirty="0"/>
              <a:t>26:31-35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愿祢的旨意成全（太</a:t>
            </a:r>
            <a:r>
              <a:rPr lang="en-US" altLang="zh-CN" sz="2400" dirty="0"/>
              <a:t>26:36-46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属灵的争战（太</a:t>
            </a:r>
            <a:r>
              <a:rPr lang="en-US" altLang="zh-CN" sz="2400" dirty="0"/>
              <a:t>26:47-56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不公正的审判（太</a:t>
            </a:r>
            <a:r>
              <a:rPr lang="en-US" altLang="zh-CN" sz="2400" dirty="0"/>
              <a:t>26:57-68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彼得三次不认主（太</a:t>
            </a:r>
            <a:r>
              <a:rPr lang="en-US" altLang="zh-CN" sz="2400" dirty="0"/>
              <a:t>26:69-75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>
                <a:solidFill>
                  <a:srgbClr val="FFC000"/>
                </a:solidFill>
              </a:rPr>
              <a:t>犹大之死（太</a:t>
            </a:r>
            <a:r>
              <a:rPr lang="en-US" altLang="zh-CN" sz="2400" dirty="0">
                <a:solidFill>
                  <a:srgbClr val="FFC000"/>
                </a:solidFill>
              </a:rPr>
              <a:t>27:1-10</a:t>
            </a:r>
            <a:r>
              <a:rPr lang="zh-CN" altLang="en-US" sz="2400" dirty="0">
                <a:solidFill>
                  <a:srgbClr val="FFC000"/>
                </a:solidFill>
              </a:rPr>
              <a:t>）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复活（太</a:t>
            </a:r>
            <a:r>
              <a:rPr lang="en-US" altLang="zh-CN" sz="2800" dirty="0"/>
              <a:t>28:1-20</a:t>
            </a:r>
            <a:r>
              <a:rPr lang="zh-CN" altLang="en-US" sz="2800" dirty="0"/>
              <a:t>）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犹大的后悔</a:t>
            </a:r>
            <a:endParaRPr lang="en-US" altLang="zh-CN" dirty="0"/>
          </a:p>
          <a:p>
            <a:r>
              <a:rPr lang="zh-CN" altLang="en-US" dirty="0"/>
              <a:t>犹大之死</a:t>
            </a:r>
            <a:endParaRPr lang="en-US" altLang="zh-CN" dirty="0"/>
          </a:p>
          <a:p>
            <a:r>
              <a:rPr lang="zh-CN" altLang="en-US" dirty="0"/>
              <a:t>神的审判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3AC8C5-6E97-47C4-BB4E-BF6D31B05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犹大的后悔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EE88D9-5293-427C-A9D7-AA58C9391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耶稣被定罪</a:t>
            </a:r>
            <a:endParaRPr lang="en-US" altLang="zh-CN" dirty="0"/>
          </a:p>
          <a:p>
            <a:pPr lvl="1"/>
            <a:r>
              <a:rPr lang="zh-CN" altLang="en-US" dirty="0"/>
              <a:t>不是因为真的犯罪</a:t>
            </a:r>
            <a:endParaRPr lang="en-US" altLang="zh-CN" dirty="0"/>
          </a:p>
          <a:p>
            <a:pPr lvl="1"/>
            <a:r>
              <a:rPr lang="zh-CN" altLang="en-US" dirty="0"/>
              <a:t>祭司长和长老要治死耶稣</a:t>
            </a:r>
            <a:endParaRPr lang="en-US" altLang="zh-CN" dirty="0"/>
          </a:p>
          <a:p>
            <a:r>
              <a:rPr lang="zh-CN" altLang="en-US" dirty="0"/>
              <a:t>犹大后悔的原因</a:t>
            </a:r>
            <a:endParaRPr lang="en-US" altLang="zh-CN" dirty="0"/>
          </a:p>
          <a:p>
            <a:pPr lvl="1"/>
            <a:r>
              <a:rPr lang="zh-CN" altLang="en-US" dirty="0"/>
              <a:t>自认有罪了</a:t>
            </a:r>
            <a:endParaRPr lang="en-US" altLang="zh-CN" dirty="0"/>
          </a:p>
          <a:p>
            <a:pPr lvl="1"/>
            <a:r>
              <a:rPr lang="zh-CN" altLang="en-US" dirty="0"/>
              <a:t>卖了无辜之人的血</a:t>
            </a:r>
          </a:p>
        </p:txBody>
      </p:sp>
    </p:spTree>
    <p:extLst>
      <p:ext uri="{BB962C8B-B14F-4D97-AF65-F5344CB8AC3E}">
        <p14:creationId xmlns:p14="http://schemas.microsoft.com/office/powerpoint/2010/main" val="254377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087AA8-6EDE-4039-9295-93DCA03E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犹大的后悔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85ED22-3C85-4D00-A826-1EF58755A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犹大后悔的表现</a:t>
            </a:r>
            <a:endParaRPr lang="en-US" altLang="zh-CN" dirty="0"/>
          </a:p>
          <a:p>
            <a:pPr lvl="1"/>
            <a:r>
              <a:rPr lang="zh-CN" altLang="en-US" dirty="0"/>
              <a:t>承认自己的背叛</a:t>
            </a:r>
            <a:endParaRPr lang="en-US" altLang="zh-CN" dirty="0"/>
          </a:p>
          <a:p>
            <a:pPr lvl="1"/>
            <a:r>
              <a:rPr lang="zh-CN" altLang="en-US" dirty="0"/>
              <a:t>承认耶稣是无辜的</a:t>
            </a:r>
            <a:endParaRPr lang="en-US" altLang="zh-CN" dirty="0"/>
          </a:p>
          <a:p>
            <a:pPr lvl="1"/>
            <a:r>
              <a:rPr lang="zh-CN" altLang="en-US" dirty="0"/>
              <a:t>交还三十块钱</a:t>
            </a:r>
            <a:endParaRPr lang="en-US" altLang="zh-CN" dirty="0"/>
          </a:p>
          <a:p>
            <a:pPr lvl="1"/>
            <a:r>
              <a:rPr lang="zh-CN" altLang="en-US" dirty="0"/>
              <a:t>出去上吊自杀</a:t>
            </a:r>
            <a:endParaRPr lang="en-US" altLang="zh-CN" dirty="0"/>
          </a:p>
          <a:p>
            <a:r>
              <a:rPr lang="zh-CN" altLang="en-US" dirty="0"/>
              <a:t>犹大的后悔是悔改吗？</a:t>
            </a:r>
          </a:p>
        </p:txBody>
      </p:sp>
    </p:spTree>
    <p:extLst>
      <p:ext uri="{BB962C8B-B14F-4D97-AF65-F5344CB8AC3E}">
        <p14:creationId xmlns:p14="http://schemas.microsoft.com/office/powerpoint/2010/main" val="37925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7416FB-CA65-4B38-B1C8-E943B7AD2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犹大之死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4280D4-252F-441C-A0D8-62DF49BE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犹大和彼得</a:t>
            </a:r>
            <a:endParaRPr lang="en-US" altLang="zh-CN" dirty="0"/>
          </a:p>
          <a:p>
            <a:pPr lvl="1"/>
            <a:r>
              <a:rPr lang="zh-CN" altLang="en-US" dirty="0"/>
              <a:t>彼得的痛哭</a:t>
            </a:r>
            <a:endParaRPr lang="en-US" altLang="zh-CN" dirty="0"/>
          </a:p>
          <a:p>
            <a:pPr lvl="1"/>
            <a:r>
              <a:rPr lang="zh-CN" altLang="en-US" dirty="0"/>
              <a:t>犹大的痛悔</a:t>
            </a:r>
            <a:endParaRPr lang="en-US" altLang="zh-CN" dirty="0"/>
          </a:p>
          <a:p>
            <a:pPr lvl="1"/>
            <a:r>
              <a:rPr lang="zh-CN" altLang="en-US" dirty="0"/>
              <a:t>两者都背叛了耶稣</a:t>
            </a:r>
            <a:endParaRPr lang="en-US" altLang="zh-CN" dirty="0"/>
          </a:p>
          <a:p>
            <a:r>
              <a:rPr lang="zh-CN" altLang="en-US" dirty="0"/>
              <a:t>犹大和犹太人领袖</a:t>
            </a:r>
            <a:endParaRPr lang="en-US" altLang="zh-CN" dirty="0"/>
          </a:p>
          <a:p>
            <a:pPr lvl="1"/>
            <a:r>
              <a:rPr lang="zh-CN" altLang="en-US" dirty="0"/>
              <a:t>出卖无辜之人的血</a:t>
            </a:r>
            <a:endParaRPr lang="en-US" altLang="zh-CN" dirty="0"/>
          </a:p>
          <a:p>
            <a:pPr lvl="1"/>
            <a:r>
              <a:rPr lang="zh-CN" altLang="en-US" dirty="0"/>
              <a:t>宣告无辜之人有罪</a:t>
            </a:r>
            <a:endParaRPr lang="en-US" altLang="zh-CN" dirty="0"/>
          </a:p>
          <a:p>
            <a:pPr lvl="1"/>
            <a:r>
              <a:rPr lang="zh-CN" altLang="en-US" dirty="0"/>
              <a:t>两者和耶稣的死都有关</a:t>
            </a:r>
          </a:p>
        </p:txBody>
      </p:sp>
    </p:spTree>
    <p:extLst>
      <p:ext uri="{BB962C8B-B14F-4D97-AF65-F5344CB8AC3E}">
        <p14:creationId xmlns:p14="http://schemas.microsoft.com/office/powerpoint/2010/main" val="328329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A42996-5B14-49F3-B567-17888764D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犹大之死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A86649-7551-46FC-8542-83B8EA1B9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犹大的义</a:t>
            </a:r>
            <a:endParaRPr lang="en-US" altLang="zh-CN" dirty="0"/>
          </a:p>
          <a:p>
            <a:pPr lvl="1"/>
            <a:r>
              <a:rPr lang="zh-CN" altLang="en-US" dirty="0"/>
              <a:t>良心的义</a:t>
            </a:r>
            <a:endParaRPr lang="en-US" altLang="zh-CN" dirty="0"/>
          </a:p>
          <a:p>
            <a:pPr lvl="1"/>
            <a:r>
              <a:rPr lang="zh-CN" altLang="en-US" dirty="0"/>
              <a:t>不能带来救赎</a:t>
            </a:r>
            <a:endParaRPr lang="en-US" altLang="zh-CN" dirty="0"/>
          </a:p>
          <a:p>
            <a:r>
              <a:rPr lang="zh-CN" altLang="en-US" dirty="0"/>
              <a:t>祭司长的义</a:t>
            </a:r>
            <a:endParaRPr lang="en-US" altLang="zh-CN" dirty="0"/>
          </a:p>
          <a:p>
            <a:pPr lvl="1"/>
            <a:r>
              <a:rPr lang="zh-CN" altLang="en-US" dirty="0"/>
              <a:t>律法的义（申</a:t>
            </a:r>
            <a:r>
              <a:rPr lang="en-US" altLang="zh-CN" dirty="0"/>
              <a:t>23:18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也不能带来救赎（罗</a:t>
            </a:r>
            <a:r>
              <a:rPr lang="en-US" altLang="zh-CN" dirty="0"/>
              <a:t>3:19-20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罪人的盼望在哪里？</a:t>
            </a:r>
          </a:p>
        </p:txBody>
      </p:sp>
    </p:spTree>
    <p:extLst>
      <p:ext uri="{BB962C8B-B14F-4D97-AF65-F5344CB8AC3E}">
        <p14:creationId xmlns:p14="http://schemas.microsoft.com/office/powerpoint/2010/main" val="10813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3C2D86-93DB-4DE6-9CF1-9450AB7A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神的审判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8BB275-1123-4A68-84C4-93A4078FF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亚</a:t>
            </a:r>
            <a:r>
              <a:rPr lang="en-US" altLang="zh-CN" dirty="0"/>
              <a:t>11:4-14</a:t>
            </a:r>
          </a:p>
          <a:p>
            <a:pPr lvl="1"/>
            <a:r>
              <a:rPr lang="zh-CN" altLang="en-US" dirty="0"/>
              <a:t>坏牧人（</a:t>
            </a:r>
            <a:r>
              <a:rPr lang="en-US" altLang="zh-CN" dirty="0"/>
              <a:t>5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1"/>
            <a:r>
              <a:rPr lang="zh-CN" altLang="en-US" dirty="0"/>
              <a:t>耶和华差遣牧人</a:t>
            </a:r>
            <a:r>
              <a:rPr lang="en-US" altLang="zh-CN" dirty="0"/>
              <a:t>——</a:t>
            </a:r>
            <a:r>
              <a:rPr lang="zh-CN" altLang="en-US" dirty="0"/>
              <a:t>撒加利亚（</a:t>
            </a:r>
            <a:r>
              <a:rPr lang="en-US" altLang="zh-CN" dirty="0"/>
              <a:t>4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1"/>
            <a:r>
              <a:rPr lang="zh-CN" altLang="en-US" dirty="0"/>
              <a:t>悖逆的羊群（</a:t>
            </a:r>
            <a:r>
              <a:rPr lang="en-US" altLang="zh-CN" dirty="0"/>
              <a:t>8</a:t>
            </a:r>
            <a:r>
              <a:rPr lang="zh-CN" altLang="en-US" dirty="0"/>
              <a:t>节）</a:t>
            </a:r>
            <a:endParaRPr lang="en-US" altLang="zh-CN" dirty="0"/>
          </a:p>
          <a:p>
            <a:pPr lvl="1"/>
            <a:r>
              <a:rPr lang="zh-CN" altLang="en-US" dirty="0"/>
              <a:t>三十块工价（</a:t>
            </a:r>
            <a:r>
              <a:rPr lang="en-US" altLang="zh-CN" dirty="0"/>
              <a:t>12</a:t>
            </a:r>
            <a:r>
              <a:rPr lang="zh-CN" altLang="en-US" dirty="0"/>
              <a:t>节）</a:t>
            </a:r>
            <a:r>
              <a:rPr lang="en-US" altLang="zh-CN" dirty="0"/>
              <a:t>——</a:t>
            </a:r>
            <a:r>
              <a:rPr lang="zh-CN" altLang="en-US" dirty="0"/>
              <a:t>奴隶的价钱（出</a:t>
            </a:r>
            <a:r>
              <a:rPr lang="en-US" altLang="zh-CN" dirty="0"/>
              <a:t>21:32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耶和华不再怜恤（</a:t>
            </a:r>
            <a:r>
              <a:rPr lang="en-US" altLang="zh-CN" dirty="0"/>
              <a:t>6</a:t>
            </a:r>
            <a:r>
              <a:rPr lang="zh-CN" altLang="en-US" dirty="0"/>
              <a:t>节）</a:t>
            </a:r>
          </a:p>
        </p:txBody>
      </p:sp>
    </p:spTree>
    <p:extLst>
      <p:ext uri="{BB962C8B-B14F-4D97-AF65-F5344CB8AC3E}">
        <p14:creationId xmlns:p14="http://schemas.microsoft.com/office/powerpoint/2010/main" val="425172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679</Words>
  <Application>Microsoft Office PowerPoint</Application>
  <PresentationFormat>全屏显示(4:3)</PresentationFormat>
  <Paragraphs>86</Paragraphs>
  <Slides>12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27:1-10</vt:lpstr>
      <vt:lpstr>马太福音 27:1-10</vt:lpstr>
      <vt:lpstr>耶稣的受难与复活</vt:lpstr>
      <vt:lpstr>大纲</vt:lpstr>
      <vt:lpstr>犹大的后悔</vt:lpstr>
      <vt:lpstr>犹大的后悔</vt:lpstr>
      <vt:lpstr>犹大之死</vt:lpstr>
      <vt:lpstr>犹大之死</vt:lpstr>
      <vt:lpstr>神的审判</vt:lpstr>
      <vt:lpstr>神的审判</vt:lpstr>
      <vt:lpstr>神的审判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89</cp:revision>
  <dcterms:created xsi:type="dcterms:W3CDTF">2022-01-01T07:44:20Z</dcterms:created>
  <dcterms:modified xsi:type="dcterms:W3CDTF">2022-10-23T02:55:38Z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