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9" r:id="rId6"/>
    <p:sldId id="270" r:id="rId7"/>
    <p:sldId id="271" r:id="rId8"/>
    <p:sldId id="273" r:id="rId9"/>
    <p:sldId id="272" r:id="rId10"/>
    <p:sldId id="274" r:id="rId11"/>
    <p:sldId id="268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m" initials="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82" autoAdjust="0"/>
    <p:restoredTop sz="94280" autoAdjust="0"/>
  </p:normalViewPr>
  <p:slideViewPr>
    <p:cSldViewPr>
      <p:cViewPr varScale="1">
        <p:scale>
          <a:sx n="72" d="100"/>
          <a:sy n="72" d="100"/>
        </p:scale>
        <p:origin x="11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69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2022/10/1</a:t>
            </a:fld>
            <a:endParaRPr lang="zh-CN" altLang="en-US"/>
          </a:p>
        </p:txBody>
      </p:sp>
      <p:sp>
        <p:nvSpPr>
          <p:cNvPr id="1048670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8671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72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3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104859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1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4861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2022/10/1</a:t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6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3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2022/10/1</a:t>
            </a:fld>
            <a:endParaRPr lang="zh-CN" altLang="en-US"/>
          </a:p>
        </p:txBody>
      </p:sp>
      <p:sp>
        <p:nvSpPr>
          <p:cNvPr id="104863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2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2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2022/10/1</a:t>
            </a:fld>
            <a:endParaRPr lang="zh-CN" altLang="en-US"/>
          </a:p>
        </p:txBody>
      </p:sp>
      <p:sp>
        <p:nvSpPr>
          <p:cNvPr id="104862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9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9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2022/10/1</a:t>
            </a:fld>
            <a:endParaRPr lang="zh-CN" altLang="en-US"/>
          </a:p>
        </p:txBody>
      </p:sp>
      <p:sp>
        <p:nvSpPr>
          <p:cNvPr id="104859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1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4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2022/10/1</a:t>
            </a:fld>
            <a:endParaRPr lang="zh-CN" altLang="en-US"/>
          </a:p>
        </p:txBody>
      </p:sp>
      <p:sp>
        <p:nvSpPr>
          <p:cNvPr id="104864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6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7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8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2022/10/1</a:t>
            </a:fld>
            <a:endParaRPr lang="zh-CN" altLang="en-US"/>
          </a:p>
        </p:txBody>
      </p:sp>
      <p:sp>
        <p:nvSpPr>
          <p:cNvPr id="1048649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0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2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3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4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5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6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2022/10/1</a:t>
            </a:fld>
            <a:endParaRPr lang="zh-CN" altLang="en-US"/>
          </a:p>
        </p:txBody>
      </p:sp>
      <p:sp>
        <p:nvSpPr>
          <p:cNvPr id="1048657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8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2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2022/10/1</a:t>
            </a:fld>
            <a:endParaRPr lang="zh-CN" altLang="en-US"/>
          </a:p>
        </p:txBody>
      </p:sp>
      <p:sp>
        <p:nvSpPr>
          <p:cNvPr id="104862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2022/10/1</a:t>
            </a:fld>
            <a:endParaRPr lang="zh-CN" altLang="en-US"/>
          </a:p>
        </p:txBody>
      </p:sp>
      <p:sp>
        <p:nvSpPr>
          <p:cNvPr id="1048660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1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6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6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2022/10/1</a:t>
            </a:fld>
            <a:endParaRPr lang="zh-CN" altLang="en-US"/>
          </a:p>
        </p:txBody>
      </p:sp>
      <p:sp>
        <p:nvSpPr>
          <p:cNvPr id="104866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0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31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3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2022/10/1</a:t>
            </a:fld>
            <a:endParaRPr lang="zh-CN" altLang="en-US"/>
          </a:p>
        </p:txBody>
      </p:sp>
      <p:sp>
        <p:nvSpPr>
          <p:cNvPr id="104863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2022/10/1</a:t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26:69-75</a:t>
            </a:r>
            <a:endParaRPr lang="zh-CN" altLang="en-US" sz="4800" dirty="0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彼得三次不认主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104858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B471153-27FB-483F-BBCD-E4F7772D8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耶稣的接纳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135D2C3-F7D2-4EA8-A73D-78320F7E1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彼得的自认</a:t>
            </a:r>
            <a:endParaRPr lang="en-US" altLang="zh-CN" dirty="0"/>
          </a:p>
          <a:p>
            <a:pPr lvl="1"/>
            <a:r>
              <a:rPr lang="zh-CN" altLang="en-US" dirty="0"/>
              <a:t>已经失去使徒资格：跑去打鱼（约</a:t>
            </a:r>
            <a:r>
              <a:rPr lang="en-US" altLang="zh-CN" dirty="0"/>
              <a:t>21:3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但仍然尊敬耶稣（约</a:t>
            </a:r>
            <a:r>
              <a:rPr lang="en-US" altLang="zh-CN" dirty="0"/>
              <a:t>21:7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耶稣的接纳</a:t>
            </a:r>
            <a:endParaRPr lang="en-US" altLang="zh-CN" dirty="0"/>
          </a:p>
          <a:p>
            <a:pPr lvl="1"/>
            <a:r>
              <a:rPr lang="zh-CN" altLang="en-US" dirty="0"/>
              <a:t>初次呼召彼得的场景再现</a:t>
            </a:r>
            <a:endParaRPr lang="en-US" altLang="zh-CN" dirty="0"/>
          </a:p>
          <a:p>
            <a:pPr lvl="2"/>
            <a:r>
              <a:rPr lang="zh-CN" altLang="en-US" dirty="0"/>
              <a:t>路</a:t>
            </a:r>
            <a:r>
              <a:rPr lang="en-US" altLang="zh-CN" dirty="0"/>
              <a:t>5:1-11</a:t>
            </a:r>
          </a:p>
          <a:p>
            <a:pPr lvl="2"/>
            <a:r>
              <a:rPr lang="zh-CN" altLang="en-US" dirty="0"/>
              <a:t>约</a:t>
            </a:r>
            <a:r>
              <a:rPr lang="en-US" altLang="zh-CN" dirty="0"/>
              <a:t>21:4-6</a:t>
            </a:r>
          </a:p>
          <a:p>
            <a:pPr lvl="1"/>
            <a:r>
              <a:rPr lang="zh-CN" altLang="en-US" dirty="0"/>
              <a:t>给彼得机会宣认对祂的爱</a:t>
            </a:r>
            <a:endParaRPr lang="en-US" altLang="zh-CN" dirty="0"/>
          </a:p>
          <a:p>
            <a:pPr lvl="1"/>
            <a:r>
              <a:rPr lang="zh-CN" altLang="en-US" dirty="0"/>
              <a:t>再次肯定彼得服侍主的呼召</a:t>
            </a:r>
          </a:p>
        </p:txBody>
      </p:sp>
    </p:spTree>
    <p:extLst>
      <p:ext uri="{BB962C8B-B14F-4D97-AF65-F5344CB8AC3E}">
        <p14:creationId xmlns:p14="http://schemas.microsoft.com/office/powerpoint/2010/main" val="1027689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1048616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总结</a:t>
            </a:r>
            <a:endParaRPr lang="en-US" altLang="zh-CN" dirty="0"/>
          </a:p>
          <a:p>
            <a:pPr lvl="1"/>
            <a:r>
              <a:rPr lang="zh-CN" altLang="en-US" dirty="0"/>
              <a:t>彼得的背叛：不真认识基督</a:t>
            </a:r>
            <a:endParaRPr lang="en-US" altLang="zh-CN" dirty="0"/>
          </a:p>
          <a:p>
            <a:pPr lvl="1"/>
            <a:r>
              <a:rPr lang="zh-CN" altLang="en-US" dirty="0"/>
              <a:t>彼得的悔改：想起主的话</a:t>
            </a:r>
            <a:endParaRPr lang="en-US" altLang="zh-CN" dirty="0"/>
          </a:p>
          <a:p>
            <a:pPr lvl="1"/>
            <a:r>
              <a:rPr lang="zh-CN" altLang="en-US" dirty="0"/>
              <a:t>耶稣的接纳：肯定彼得的呼召</a:t>
            </a:r>
            <a:endParaRPr lang="en-US" altLang="zh-CN" dirty="0"/>
          </a:p>
          <a:p>
            <a:r>
              <a:rPr lang="zh-CN" altLang="en-US" dirty="0"/>
              <a:t>应用</a:t>
            </a:r>
            <a:endParaRPr lang="en-US" altLang="zh-CN" dirty="0"/>
          </a:p>
          <a:p>
            <a:pPr lvl="1"/>
            <a:r>
              <a:rPr lang="zh-CN" altLang="en-US" dirty="0"/>
              <a:t>自以为能站稳，却常常跌倒（林前</a:t>
            </a:r>
            <a:r>
              <a:rPr lang="en-US" altLang="zh-CN" dirty="0"/>
              <a:t>10:12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相信神的怜悯，悔改在主前（提前</a:t>
            </a:r>
            <a:r>
              <a:rPr lang="en-US" altLang="zh-CN" dirty="0"/>
              <a:t>1:12-16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成为虚心的人，能得着天国（太</a:t>
            </a:r>
            <a:r>
              <a:rPr lang="en-US" altLang="zh-CN" dirty="0"/>
              <a:t>5:3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26:69-75</a:t>
            </a:r>
            <a:endParaRPr lang="zh-CN" altLang="en-US" dirty="0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700" baseline="30000" dirty="0"/>
              <a:t>           69</a:t>
            </a:r>
            <a:r>
              <a:rPr lang="zh-CN" altLang="en-US" sz="2700" dirty="0"/>
              <a:t>彼得在外面院子里坐着，有一个使女前来说：“你素来也是同那加利利人耶稣一夥的。”</a:t>
            </a:r>
            <a:r>
              <a:rPr lang="en-US" altLang="zh-CN" sz="2700" baseline="30000" dirty="0"/>
              <a:t>70</a:t>
            </a:r>
            <a:r>
              <a:rPr lang="zh-CN" altLang="en-US" sz="2700" dirty="0"/>
              <a:t>彼得在众人面前却不承认，说：“我不知道你说的是什么。”</a:t>
            </a:r>
            <a:r>
              <a:rPr lang="en-US" altLang="zh-CN" sz="2700" baseline="30000" dirty="0"/>
              <a:t>71</a:t>
            </a:r>
            <a:r>
              <a:rPr lang="zh-CN" altLang="en-US" sz="2700" dirty="0"/>
              <a:t>既出去，到了门口，又有一个使女看见他，就对那里的人说：“这个人也是同拿撒勒人耶稣一夥的。”</a:t>
            </a:r>
            <a:r>
              <a:rPr lang="en-US" altLang="zh-CN" sz="2700" baseline="30000" dirty="0"/>
              <a:t>72</a:t>
            </a:r>
            <a:r>
              <a:rPr lang="zh-CN" altLang="en-US" sz="2700" dirty="0"/>
              <a:t>彼得又不承认，并且起誓说：“我不认得那个人！”</a:t>
            </a:r>
            <a:r>
              <a:rPr lang="en-US" altLang="zh-CN" sz="2700" baseline="30000" dirty="0"/>
              <a:t>73</a:t>
            </a:r>
            <a:r>
              <a:rPr lang="zh-CN" altLang="en-US" sz="2700" dirty="0"/>
              <a:t>过了不多的时候，旁边站着的人前来对彼得说：“你真是他们一党的，你的口音把你露出来了。”</a:t>
            </a:r>
            <a:r>
              <a:rPr lang="en-US" altLang="zh-CN" sz="2700" baseline="30000" dirty="0"/>
              <a:t>74</a:t>
            </a:r>
            <a:r>
              <a:rPr lang="zh-CN" altLang="en-US" sz="2700" dirty="0"/>
              <a:t>彼得就发咒起誓地说：“我不认得那个人！”立时，鸡就叫了。</a:t>
            </a:r>
            <a:r>
              <a:rPr lang="en-US" altLang="zh-CN" sz="2700" baseline="30000" dirty="0"/>
              <a:t>75</a:t>
            </a:r>
            <a:r>
              <a:rPr lang="zh-CN" altLang="en-US" sz="2700" dirty="0"/>
              <a:t>彼得想起耶稣所说的话：“鸡叫以先，你要三次不认我。”他就出去痛哭。</a:t>
            </a:r>
            <a:endParaRPr lang="en-US" altLang="zh-CN" sz="27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耶稣的受难与复活</a:t>
            </a:r>
          </a:p>
        </p:txBody>
      </p:sp>
      <p:sp>
        <p:nvSpPr>
          <p:cNvPr id="1048600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受难（太</a:t>
            </a:r>
            <a:r>
              <a:rPr lang="en-US" altLang="zh-CN" sz="2800" dirty="0"/>
              <a:t>26:1-27:66</a:t>
            </a:r>
            <a:r>
              <a:rPr lang="zh-CN" altLang="en-US" sz="2800" dirty="0"/>
              <a:t>）</a:t>
            </a:r>
            <a:endParaRPr lang="en-US" altLang="zh-CN" sz="2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一件美事（太</a:t>
            </a:r>
            <a:r>
              <a:rPr lang="en-US" altLang="zh-CN" sz="2400" dirty="0"/>
              <a:t>26:1-16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基督宝血所立的新约（太</a:t>
            </a:r>
            <a:r>
              <a:rPr lang="en-US" altLang="zh-CN" sz="2400" dirty="0"/>
              <a:t>26:17-30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你曾经跌倒过吗？ （太</a:t>
            </a:r>
            <a:r>
              <a:rPr lang="en-US" altLang="zh-CN" sz="2400" dirty="0"/>
              <a:t>26:31-35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愿祢的旨意成全（太</a:t>
            </a:r>
            <a:r>
              <a:rPr lang="en-US" altLang="zh-CN" sz="2400" dirty="0"/>
              <a:t>26:36-46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属灵的争战（太</a:t>
            </a:r>
            <a:r>
              <a:rPr lang="en-US" altLang="zh-CN" sz="2400" dirty="0"/>
              <a:t>26:47-56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不公正的审判（太</a:t>
            </a:r>
            <a:r>
              <a:rPr lang="en-US" altLang="zh-CN" sz="2400" dirty="0"/>
              <a:t>26:57-68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>
                <a:solidFill>
                  <a:srgbClr val="FFC000"/>
                </a:solidFill>
              </a:rPr>
              <a:t>彼得三次不认主（太</a:t>
            </a:r>
            <a:r>
              <a:rPr lang="en-US" altLang="zh-CN" sz="2400" dirty="0">
                <a:solidFill>
                  <a:srgbClr val="FFC000"/>
                </a:solidFill>
              </a:rPr>
              <a:t>26:69-75</a:t>
            </a:r>
            <a:r>
              <a:rPr lang="zh-CN" altLang="en-US" sz="2400" dirty="0">
                <a:solidFill>
                  <a:srgbClr val="FFC000"/>
                </a:solidFill>
              </a:rPr>
              <a:t>）</a:t>
            </a:r>
            <a:endParaRPr lang="en-US" altLang="zh-CN" sz="2400" dirty="0">
              <a:solidFill>
                <a:srgbClr val="FFC000"/>
              </a:solidFill>
            </a:endParaRP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复活（太</a:t>
            </a:r>
            <a:r>
              <a:rPr lang="en-US" altLang="zh-CN" sz="2800" dirty="0"/>
              <a:t>28:1-20</a:t>
            </a:r>
            <a:r>
              <a:rPr lang="zh-CN" altLang="en-US" sz="2800" dirty="0"/>
              <a:t>）</a:t>
            </a:r>
            <a:endParaRPr lang="en-US" altLang="zh-C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1048602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彼得的背叛</a:t>
            </a:r>
            <a:endParaRPr lang="en-US" altLang="zh-CN" dirty="0"/>
          </a:p>
          <a:p>
            <a:r>
              <a:rPr lang="zh-CN" altLang="en-US" dirty="0"/>
              <a:t>彼得的悔改</a:t>
            </a:r>
            <a:endParaRPr lang="en-US" altLang="zh-CN" dirty="0"/>
          </a:p>
          <a:p>
            <a:r>
              <a:rPr lang="zh-CN" altLang="en-US" dirty="0"/>
              <a:t>耶稣的接纳</a:t>
            </a:r>
            <a:endParaRPr lang="en-US" altLang="zh-C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D3D2EA-A79D-4895-9138-D849BF87C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彼得的背叛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1043B48-5D56-49DB-8DA8-2C1C0B84F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彼得是谁？</a:t>
            </a:r>
            <a:endParaRPr lang="en-US" altLang="zh-CN" dirty="0"/>
          </a:p>
          <a:p>
            <a:pPr lvl="1"/>
            <a:r>
              <a:rPr lang="zh-CN" altLang="en-US" dirty="0"/>
              <a:t>第一个被呼召的门徒（太</a:t>
            </a:r>
            <a:r>
              <a:rPr lang="en-US" altLang="zh-CN" dirty="0"/>
              <a:t>4:18-22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耶稣治好过他岳母（太</a:t>
            </a:r>
            <a:r>
              <a:rPr lang="en-US" altLang="zh-CN" dirty="0"/>
              <a:t>8:14-17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在海面上行走（太</a:t>
            </a:r>
            <a:r>
              <a:rPr lang="en-US" altLang="zh-CN" dirty="0"/>
              <a:t>14:22-32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认信耶稣是基督（太</a:t>
            </a:r>
            <a:r>
              <a:rPr lang="en-US" altLang="zh-CN" dirty="0"/>
              <a:t>16:13-20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耶稣登山变相的见证者（太</a:t>
            </a:r>
            <a:r>
              <a:rPr lang="en-US" altLang="zh-CN" dirty="0"/>
              <a:t>17:1-13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誓死跟随耶稣（太</a:t>
            </a:r>
            <a:r>
              <a:rPr lang="en-US" altLang="zh-CN" dirty="0"/>
              <a:t>26:31-35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客西马尼祷告的跟随者（太</a:t>
            </a:r>
            <a:r>
              <a:rPr lang="en-US" altLang="zh-CN" dirty="0"/>
              <a:t>26:36-46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捉拿耶稣时用刀抵抗者（约</a:t>
            </a:r>
            <a:r>
              <a:rPr lang="en-US" altLang="zh-CN" dirty="0"/>
              <a:t>18:1-11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34289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031F8E-7E7B-4997-818D-990C38909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彼得的背叛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2059639-C876-4A31-8280-2EDFCF14F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彼得为何会背叛？</a:t>
            </a:r>
            <a:endParaRPr lang="en-US" altLang="zh-CN" dirty="0"/>
          </a:p>
          <a:p>
            <a:pPr lvl="1"/>
            <a:r>
              <a:rPr lang="zh-CN" altLang="en-US" dirty="0"/>
              <a:t>对耶稣基督的认识</a:t>
            </a:r>
            <a:endParaRPr lang="en-US" altLang="zh-CN" dirty="0"/>
          </a:p>
          <a:p>
            <a:pPr lvl="2"/>
            <a:r>
              <a:rPr lang="zh-CN" altLang="en-US" dirty="0"/>
              <a:t>耶稣不该上十字架（太</a:t>
            </a:r>
            <a:r>
              <a:rPr lang="en-US" altLang="zh-CN" dirty="0"/>
              <a:t>16:21-28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耶稣应该是荣耀的（太</a:t>
            </a:r>
            <a:r>
              <a:rPr lang="en-US" altLang="zh-CN" dirty="0"/>
              <a:t>17:1-13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对自己的认识</a:t>
            </a:r>
            <a:endParaRPr lang="en-US" altLang="zh-CN" dirty="0"/>
          </a:p>
          <a:p>
            <a:pPr lvl="2"/>
            <a:r>
              <a:rPr lang="zh-CN" altLang="en-US" dirty="0"/>
              <a:t>撇下所有跟随主（太</a:t>
            </a:r>
            <a:r>
              <a:rPr lang="en-US" altLang="zh-CN" dirty="0"/>
              <a:t>19:27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永不跌倒（太</a:t>
            </a:r>
            <a:r>
              <a:rPr lang="en-US" altLang="zh-CN" dirty="0"/>
              <a:t>26:33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愿意为主舍命（太</a:t>
            </a:r>
            <a:r>
              <a:rPr lang="en-US" altLang="zh-CN" dirty="0"/>
              <a:t>26:35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对基督和自己认识不够</a:t>
            </a:r>
          </a:p>
        </p:txBody>
      </p:sp>
    </p:spTree>
    <p:extLst>
      <p:ext uri="{BB962C8B-B14F-4D97-AF65-F5344CB8AC3E}">
        <p14:creationId xmlns:p14="http://schemas.microsoft.com/office/powerpoint/2010/main" val="2569057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2BE9CC-E88E-483D-953A-F1EE225B7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彼得的悔改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BD1029F-0E4B-435D-96AB-D5F6EE176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彼得三次不认主</a:t>
            </a:r>
            <a:endParaRPr lang="en-US" altLang="zh-CN" dirty="0"/>
          </a:p>
          <a:p>
            <a:pPr lvl="1"/>
            <a:r>
              <a:rPr lang="zh-CN" altLang="en-US" dirty="0"/>
              <a:t>跟着到大祭司的院子（太</a:t>
            </a:r>
            <a:r>
              <a:rPr lang="en-US" altLang="zh-CN" dirty="0"/>
              <a:t>26:58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要看这事到底怎样</a:t>
            </a:r>
            <a:endParaRPr lang="en-US" altLang="zh-CN" dirty="0"/>
          </a:p>
          <a:p>
            <a:pPr lvl="1"/>
            <a:r>
              <a:rPr lang="zh-CN" altLang="en-US" dirty="0"/>
              <a:t>三次起誓否认耶稣</a:t>
            </a:r>
            <a:endParaRPr lang="en-US" altLang="zh-CN" dirty="0"/>
          </a:p>
          <a:p>
            <a:pPr lvl="2"/>
            <a:r>
              <a:rPr lang="zh-CN" altLang="en-US" dirty="0"/>
              <a:t>法律上的誓言</a:t>
            </a:r>
            <a:endParaRPr lang="en-US" altLang="zh-CN" dirty="0"/>
          </a:p>
          <a:p>
            <a:pPr lvl="2"/>
            <a:r>
              <a:rPr lang="zh-CN" altLang="en-US" dirty="0"/>
              <a:t>指着神圣的事物发誓</a:t>
            </a:r>
            <a:endParaRPr lang="en-US" altLang="zh-CN" dirty="0"/>
          </a:p>
          <a:p>
            <a:pPr lvl="2"/>
            <a:r>
              <a:rPr lang="zh-CN" altLang="en-US" dirty="0"/>
              <a:t>发咒起誓</a:t>
            </a:r>
            <a:endParaRPr lang="en-US" altLang="zh-CN" dirty="0"/>
          </a:p>
          <a:p>
            <a:pPr lvl="1"/>
            <a:r>
              <a:rPr lang="zh-CN" altLang="en-US" dirty="0"/>
              <a:t>彼得是勇敢还是软弱？</a:t>
            </a:r>
          </a:p>
        </p:txBody>
      </p:sp>
    </p:spTree>
    <p:extLst>
      <p:ext uri="{BB962C8B-B14F-4D97-AF65-F5344CB8AC3E}">
        <p14:creationId xmlns:p14="http://schemas.microsoft.com/office/powerpoint/2010/main" val="4213024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15A16D-1313-4D01-8755-61F5930B6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彼得的悔改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CD69CB5-9BCF-48A3-8E79-E95AB910C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什么使彼得悔改？</a:t>
            </a:r>
            <a:endParaRPr lang="en-US" altLang="zh-CN" dirty="0"/>
          </a:p>
          <a:p>
            <a:pPr lvl="1"/>
            <a:r>
              <a:rPr lang="zh-CN" altLang="en-US" dirty="0"/>
              <a:t>主的凝视：祂关注你的生命</a:t>
            </a:r>
            <a:endParaRPr lang="en-US" altLang="zh-CN" dirty="0"/>
          </a:p>
          <a:p>
            <a:pPr lvl="2"/>
            <a:r>
              <a:rPr lang="zh-CN" altLang="en-US" dirty="0"/>
              <a:t>第一次凝视：彼得名字的由来（约</a:t>
            </a:r>
            <a:r>
              <a:rPr lang="en-US" altLang="zh-CN" dirty="0"/>
              <a:t>1:42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第二次凝视：彼得的悔改（路</a:t>
            </a:r>
            <a:r>
              <a:rPr lang="en-US" altLang="zh-CN" dirty="0"/>
              <a:t>22:61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主的话语：祂知道你的软弱</a:t>
            </a:r>
            <a:endParaRPr lang="en-US" altLang="zh-CN" dirty="0"/>
          </a:p>
          <a:p>
            <a:pPr lvl="2"/>
            <a:r>
              <a:rPr lang="zh-CN" altLang="en-US" dirty="0"/>
              <a:t>预言彼得三次不认主（太</a:t>
            </a:r>
            <a:r>
              <a:rPr lang="en-US" altLang="zh-CN" dirty="0"/>
              <a:t>26:31-35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主的祈求：祂给你足够恩典（路</a:t>
            </a:r>
            <a:r>
              <a:rPr lang="en-US" altLang="zh-CN" dirty="0"/>
              <a:t>22:32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不至于失了信心</a:t>
            </a:r>
            <a:endParaRPr lang="en-US" altLang="zh-CN" dirty="0"/>
          </a:p>
          <a:p>
            <a:pPr lvl="2"/>
            <a:r>
              <a:rPr lang="zh-CN" altLang="en-US" dirty="0"/>
              <a:t>回头以后要坚固弟兄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621462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9E43B3-3802-4F89-B274-F89AA5BD2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耶稣的接纳</a:t>
            </a:r>
            <a:endParaRPr lang="en-US" altLang="zh-CN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3F4F7B2-1612-43D9-8591-1CF0E9312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四福音书（彼得不认主之后的记载）</a:t>
            </a:r>
            <a:endParaRPr lang="en-US" altLang="zh-CN" dirty="0"/>
          </a:p>
          <a:p>
            <a:pPr lvl="1"/>
            <a:r>
              <a:rPr lang="zh-CN" altLang="en-US" dirty="0"/>
              <a:t>马太福音：再没有单独提到彼得</a:t>
            </a:r>
            <a:endParaRPr lang="en-US" altLang="zh-CN" dirty="0"/>
          </a:p>
          <a:p>
            <a:pPr lvl="1"/>
            <a:r>
              <a:rPr lang="zh-CN" altLang="en-US" dirty="0"/>
              <a:t>马可福音：间接提到彼得（可</a:t>
            </a:r>
            <a:r>
              <a:rPr lang="en-US" altLang="zh-CN" dirty="0"/>
              <a:t>16:7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路加福音：彼得跑去空坟墓（路</a:t>
            </a:r>
            <a:r>
              <a:rPr lang="en-US" altLang="zh-CN" dirty="0"/>
              <a:t>24:12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约翰福音</a:t>
            </a:r>
            <a:endParaRPr lang="en-US" altLang="zh-CN" dirty="0"/>
          </a:p>
          <a:p>
            <a:pPr lvl="2"/>
            <a:r>
              <a:rPr lang="zh-CN" altLang="en-US" dirty="0"/>
              <a:t>彼得跑去空坟墓（约</a:t>
            </a:r>
            <a:r>
              <a:rPr lang="en-US" altLang="zh-CN" dirty="0"/>
              <a:t>20:1-10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彼得重操旧业（约</a:t>
            </a:r>
            <a:r>
              <a:rPr lang="en-US" altLang="zh-CN" dirty="0"/>
              <a:t>21:2-3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彼得遇到复活的主（约</a:t>
            </a:r>
            <a:r>
              <a:rPr lang="en-US" altLang="zh-CN" dirty="0"/>
              <a:t>21:4-14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耶稣三问彼得（约</a:t>
            </a:r>
            <a:r>
              <a:rPr lang="en-US" altLang="zh-CN" dirty="0"/>
              <a:t>21:15-19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对耶稣的爱</a:t>
            </a:r>
            <a:endParaRPr lang="en-US" altLang="zh-CN" dirty="0"/>
          </a:p>
          <a:p>
            <a:pPr lvl="3"/>
            <a:r>
              <a:rPr lang="zh-CN" altLang="en-US" dirty="0"/>
              <a:t>喂养主的小羊</a:t>
            </a:r>
          </a:p>
        </p:txBody>
      </p:sp>
    </p:spTree>
    <p:extLst>
      <p:ext uri="{BB962C8B-B14F-4D97-AF65-F5344CB8AC3E}">
        <p14:creationId xmlns:p14="http://schemas.microsoft.com/office/powerpoint/2010/main" val="112572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1454</TotalTime>
  <Words>796</Words>
  <Application>Microsoft Office PowerPoint</Application>
  <PresentationFormat>全屏显示(4:3)</PresentationFormat>
  <Paragraphs>91</Paragraphs>
  <Slides>11</Slides>
  <Notes>2</Notes>
  <HiddenSlides>2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微软雅黑</vt:lpstr>
      <vt:lpstr>Arial</vt:lpstr>
      <vt:lpstr>Calibri</vt:lpstr>
      <vt:lpstr>Office 主题</vt:lpstr>
      <vt:lpstr>马太福音 26:69-75</vt:lpstr>
      <vt:lpstr>马太福音 26:69-75</vt:lpstr>
      <vt:lpstr>耶稣的受难与复活</vt:lpstr>
      <vt:lpstr>大纲</vt:lpstr>
      <vt:lpstr>彼得的背叛</vt:lpstr>
      <vt:lpstr>彼得的背叛</vt:lpstr>
      <vt:lpstr>彼得的悔改</vt:lpstr>
      <vt:lpstr>彼得的悔改</vt:lpstr>
      <vt:lpstr>耶稣的接纳</vt:lpstr>
      <vt:lpstr>耶稣的接纳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creator>Elim</dc:creator>
  <cp:lastModifiedBy>Elim</cp:lastModifiedBy>
  <cp:revision>64</cp:revision>
  <dcterms:created xsi:type="dcterms:W3CDTF">2022-01-01T07:44:20Z</dcterms:created>
  <dcterms:modified xsi:type="dcterms:W3CDTF">2022-10-01T13:28:24Z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c6ede63befed47578f9dcd9184aa9a9c</vt:lpwstr>
  </property>
</Properties>
</file>