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2022/9/17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26:57-68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不公正的审判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B10F14-474C-4FB5-8856-B4EFE3AB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真正的罪犯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B69778-3B43-4FDC-AC6C-E374701F4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谁是真正的罪犯？</a:t>
            </a:r>
            <a:endParaRPr lang="en-US" altLang="zh-CN" dirty="0"/>
          </a:p>
          <a:p>
            <a:pPr lvl="1"/>
            <a:r>
              <a:rPr lang="zh-CN" altLang="en-US" dirty="0"/>
              <a:t>不公正的审判</a:t>
            </a:r>
            <a:endParaRPr lang="en-US" altLang="zh-CN" dirty="0"/>
          </a:p>
          <a:p>
            <a:pPr lvl="2"/>
            <a:r>
              <a:rPr lang="zh-CN" altLang="en-US" dirty="0"/>
              <a:t>耶稣无罪却被钉死</a:t>
            </a:r>
            <a:endParaRPr lang="en-US" altLang="zh-CN" dirty="0"/>
          </a:p>
          <a:p>
            <a:pPr lvl="1"/>
            <a:r>
              <a:rPr lang="zh-CN" altLang="en-US" dirty="0"/>
              <a:t>公义的神</a:t>
            </a:r>
            <a:endParaRPr lang="en-US" altLang="zh-CN" dirty="0"/>
          </a:p>
          <a:p>
            <a:pPr lvl="2"/>
            <a:r>
              <a:rPr lang="zh-CN" altLang="en-US" dirty="0"/>
              <a:t>神恨恶罪恶要施行审判</a:t>
            </a:r>
            <a:endParaRPr lang="en-US" altLang="zh-CN" dirty="0"/>
          </a:p>
          <a:p>
            <a:pPr lvl="1"/>
            <a:r>
              <a:rPr lang="zh-CN" altLang="en-US" dirty="0"/>
              <a:t>于是</a:t>
            </a:r>
            <a:endParaRPr lang="en-US" altLang="zh-CN" dirty="0"/>
          </a:p>
          <a:p>
            <a:pPr lvl="2"/>
            <a:r>
              <a:rPr lang="zh-CN" altLang="en-US" dirty="0"/>
              <a:t>耶稣成了赎罪祭（罗</a:t>
            </a:r>
            <a:r>
              <a:rPr lang="en-US" altLang="zh-CN" dirty="0"/>
              <a:t>8:3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基督替我们担当了罪（来</a:t>
            </a:r>
            <a:r>
              <a:rPr lang="en-US" altLang="zh-CN" dirty="0"/>
              <a:t>9:27-28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212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耶稣接受一场不公正的审判</a:t>
            </a:r>
            <a:endParaRPr lang="en-US" altLang="zh-CN" dirty="0"/>
          </a:p>
          <a:p>
            <a:pPr lvl="1"/>
            <a:r>
              <a:rPr lang="zh-CN" altLang="en-US" dirty="0"/>
              <a:t>这场审判真正的罪犯是每一个罪人</a:t>
            </a:r>
            <a:endParaRPr lang="en-US" altLang="zh-CN" dirty="0"/>
          </a:p>
          <a:p>
            <a:pPr lvl="1"/>
            <a:r>
              <a:rPr lang="zh-CN" altLang="en-US" dirty="0"/>
              <a:t>耶稣担当了我们的罪成了赎罪祭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是我们每个罪人把耶稣钉在十字架上</a:t>
            </a:r>
            <a:endParaRPr lang="en-US" altLang="zh-CN" dirty="0"/>
          </a:p>
          <a:p>
            <a:pPr lvl="1"/>
            <a:r>
              <a:rPr lang="zh-CN" altLang="en-US" dirty="0"/>
              <a:t>神才是真正的审判者，我们无权代替神</a:t>
            </a:r>
            <a:endParaRPr lang="en-US" altLang="zh-CN" dirty="0"/>
          </a:p>
          <a:p>
            <a:pPr lvl="1"/>
            <a:r>
              <a:rPr lang="zh-CN" altLang="en-US" dirty="0"/>
              <a:t>我们处于不公正处境时只能仰望公义的神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26:57-68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100" baseline="30000" dirty="0"/>
              <a:t>           57</a:t>
            </a:r>
            <a:r>
              <a:rPr lang="zh-CN" altLang="en-US" sz="2100" dirty="0"/>
              <a:t>拿耶稣的人把他带到大祭司该亚法那里去，文士和长老已经在那里聚会。</a:t>
            </a:r>
            <a:r>
              <a:rPr lang="en-US" altLang="zh-CN" sz="2100" baseline="30000" dirty="0"/>
              <a:t>58</a:t>
            </a:r>
            <a:r>
              <a:rPr lang="zh-CN" altLang="en-US" sz="2100" dirty="0"/>
              <a:t>彼得远远地跟着耶稣，直到大祭司的院子，进到里面，就和差役同坐，要看这事到底怎样。</a:t>
            </a:r>
            <a:r>
              <a:rPr lang="en-US" altLang="zh-CN" sz="2100" baseline="30000" dirty="0"/>
              <a:t>59</a:t>
            </a:r>
            <a:r>
              <a:rPr lang="zh-CN" altLang="en-US" sz="2100" dirty="0"/>
              <a:t>祭司长和全公会寻找假见证控告耶稣，要治死他。</a:t>
            </a:r>
            <a:r>
              <a:rPr lang="en-US" altLang="zh-CN" sz="2100" baseline="30000" dirty="0"/>
              <a:t>60</a:t>
            </a:r>
            <a:r>
              <a:rPr lang="zh-CN" altLang="en-US" sz="2100" dirty="0"/>
              <a:t>虽有好些人来作假见证，总得不着实据。末后，有两个人前来，说：</a:t>
            </a:r>
            <a:r>
              <a:rPr lang="en-US" altLang="zh-CN" sz="2100" baseline="30000" dirty="0"/>
              <a:t>61</a:t>
            </a:r>
            <a:r>
              <a:rPr lang="zh-CN" altLang="en-US" sz="2100" dirty="0"/>
              <a:t>“这个人曾说：‘我能拆毁　神的殿，三日内又建造起来。’”</a:t>
            </a:r>
            <a:r>
              <a:rPr lang="en-US" altLang="zh-CN" sz="2100" baseline="30000" dirty="0"/>
              <a:t>62</a:t>
            </a:r>
            <a:r>
              <a:rPr lang="zh-CN" altLang="en-US" sz="2100" dirty="0"/>
              <a:t>大祭司就站起来，对耶稣说：“你什么都不回答吗？这些人作见证告你的是什么呢？”</a:t>
            </a:r>
            <a:r>
              <a:rPr lang="en-US" altLang="zh-CN" sz="2100" baseline="30000" dirty="0"/>
              <a:t>63</a:t>
            </a:r>
            <a:r>
              <a:rPr lang="zh-CN" altLang="en-US" sz="2100" dirty="0"/>
              <a:t>耶稣却不言语。大祭司对他说：“我指着永生　神叫你起誓告诉我们，你是　神的儿子基督不是？”</a:t>
            </a:r>
            <a:r>
              <a:rPr lang="en-US" altLang="zh-CN" sz="2100" baseline="30000" dirty="0"/>
              <a:t>64</a:t>
            </a:r>
            <a:r>
              <a:rPr lang="zh-CN" altLang="en-US" sz="2100" dirty="0"/>
              <a:t>耶稣对他说：“你说的是。然而，我告诉你们：后来你们要看见人子坐在那权能者的右边，驾着天上的云降临。”</a:t>
            </a:r>
            <a:r>
              <a:rPr lang="en-US" altLang="zh-CN" sz="2100" baseline="30000" dirty="0"/>
              <a:t>65</a:t>
            </a:r>
            <a:r>
              <a:rPr lang="zh-CN" altLang="en-US" sz="2100" dirty="0"/>
              <a:t>大祭司就撕开衣服，说：“他说了僭妄的话！我们何必再用见证人呢？这僭妄的话，现在你们都听见了。</a:t>
            </a:r>
            <a:r>
              <a:rPr lang="en-US" altLang="zh-CN" sz="2100" baseline="30000" dirty="0"/>
              <a:t>66</a:t>
            </a:r>
            <a:r>
              <a:rPr lang="zh-CN" altLang="en-US" sz="2100" dirty="0"/>
              <a:t>你们的意见如何？”他们回答说：“他是该死的。”</a:t>
            </a:r>
            <a:r>
              <a:rPr lang="en-US" altLang="zh-CN" sz="2100" baseline="30000" dirty="0"/>
              <a:t>67</a:t>
            </a:r>
            <a:r>
              <a:rPr lang="zh-CN" altLang="en-US" sz="2100" dirty="0"/>
              <a:t>他们就吐唾沫在他脸上，用拳头打他；也有用手掌打他的，说：</a:t>
            </a:r>
            <a:r>
              <a:rPr lang="en-US" altLang="zh-CN" sz="2100" baseline="30000" dirty="0"/>
              <a:t>68</a:t>
            </a:r>
            <a:r>
              <a:rPr lang="zh-CN" altLang="en-US" sz="2100" dirty="0"/>
              <a:t>“基督啊，你是先知，告诉我们打你的是谁？”</a:t>
            </a:r>
            <a:endParaRPr lang="en-US" altLang="zh-CN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你曾经跌倒过吗？ （太</a:t>
            </a:r>
            <a:r>
              <a:rPr lang="en-US" altLang="zh-CN" sz="2400" dirty="0"/>
              <a:t>26:31-35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愿祢的旨意成全（太</a:t>
            </a:r>
            <a:r>
              <a:rPr lang="en-US" altLang="zh-CN" sz="2400" dirty="0"/>
              <a:t>26:36-46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属灵的争战（太</a:t>
            </a:r>
            <a:r>
              <a:rPr lang="en-US" altLang="zh-CN" sz="2400" dirty="0"/>
              <a:t>26:47-56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不公正的审判（太</a:t>
            </a:r>
            <a:r>
              <a:rPr lang="en-US" altLang="zh-CN" sz="2400" dirty="0">
                <a:solidFill>
                  <a:srgbClr val="FFC000"/>
                </a:solidFill>
              </a:rPr>
              <a:t>26:57-68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违规的审判</a:t>
            </a:r>
            <a:endParaRPr lang="en-US" altLang="zh-CN" dirty="0"/>
          </a:p>
          <a:p>
            <a:r>
              <a:rPr lang="zh-CN" altLang="en-US" dirty="0"/>
              <a:t>耶稣的沉默</a:t>
            </a:r>
            <a:endParaRPr lang="en-US" altLang="zh-CN" dirty="0"/>
          </a:p>
          <a:p>
            <a:r>
              <a:rPr lang="zh-CN" altLang="en-US" dirty="0"/>
              <a:t>真正的罪犯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C4116C-BC5E-441C-AB57-0B4076C9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违规的审判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301A9688-BCED-49C8-A09D-79ECE6557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284305"/>
              </p:ext>
            </p:extLst>
          </p:nvPr>
        </p:nvGraphicFramePr>
        <p:xfrm>
          <a:off x="972000" y="1874520"/>
          <a:ext cx="7200000" cy="3627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84167373"/>
                    </a:ext>
                  </a:extLst>
                </a:gridCol>
                <a:gridCol w="3060000">
                  <a:extLst>
                    <a:ext uri="{9D8B030D-6E8A-4147-A177-3AD203B41FA5}">
                      <a16:colId xmlns:a16="http://schemas.microsoft.com/office/drawing/2014/main" val="2046666833"/>
                    </a:ext>
                  </a:extLst>
                </a:gridCol>
                <a:gridCol w="3060000">
                  <a:extLst>
                    <a:ext uri="{9D8B030D-6E8A-4147-A177-3AD203B41FA5}">
                      <a16:colId xmlns:a16="http://schemas.microsoft.com/office/drawing/2014/main" val="3863863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违规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06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两个白天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一个夜晚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9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该亚法的家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068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辩护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提供辩护律师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没有提供辩护律师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19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私下询问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当面询问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确实的证据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假见证（约</a:t>
                      </a:r>
                      <a:r>
                        <a:rPr lang="en-US" altLang="zh-CN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2:19</a:t>
                      </a:r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30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罪名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亵渎神？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010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9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D8D89E-3193-4CDB-9915-204C3A22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违规的审判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A6F5FA-37F6-408F-A027-16EB46B05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违规的原因</a:t>
            </a:r>
            <a:endParaRPr lang="en-US" altLang="zh-CN" dirty="0"/>
          </a:p>
          <a:p>
            <a:pPr lvl="1"/>
            <a:r>
              <a:rPr lang="zh-CN" altLang="en-US" dirty="0"/>
              <a:t>想要杀死耶稣</a:t>
            </a:r>
            <a:endParaRPr lang="en-US" altLang="zh-CN" dirty="0"/>
          </a:p>
          <a:p>
            <a:pPr lvl="2"/>
            <a:r>
              <a:rPr lang="zh-CN" altLang="en-US" dirty="0"/>
              <a:t>嫉妒耶稣的威望</a:t>
            </a:r>
            <a:endParaRPr lang="en-US" altLang="zh-CN" dirty="0"/>
          </a:p>
          <a:p>
            <a:pPr lvl="2"/>
            <a:r>
              <a:rPr lang="zh-CN" altLang="en-US" dirty="0"/>
              <a:t>恼怒耶稣的指责</a:t>
            </a:r>
            <a:endParaRPr lang="en-US" altLang="zh-CN" dirty="0"/>
          </a:p>
          <a:p>
            <a:pPr lvl="2"/>
            <a:r>
              <a:rPr lang="zh-CN" altLang="en-US" dirty="0"/>
              <a:t>害怕罗马的迁怒（约</a:t>
            </a:r>
            <a:r>
              <a:rPr lang="en-US" altLang="zh-CN" dirty="0"/>
              <a:t>11:47-53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想要快速定罪</a:t>
            </a:r>
            <a:endParaRPr lang="en-US" altLang="zh-CN" dirty="0"/>
          </a:p>
          <a:p>
            <a:pPr lvl="2"/>
            <a:r>
              <a:rPr lang="zh-CN" altLang="en-US" dirty="0"/>
              <a:t>赶在安息日之前</a:t>
            </a:r>
            <a:endParaRPr lang="en-US" altLang="zh-CN" dirty="0"/>
          </a:p>
          <a:p>
            <a:pPr lvl="2"/>
            <a:r>
              <a:rPr lang="zh-CN" altLang="en-US" dirty="0"/>
              <a:t>担心群众暴动（太</a:t>
            </a:r>
            <a:r>
              <a:rPr lang="en-US" altLang="zh-CN" dirty="0"/>
              <a:t>26:5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9007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5D3610-0333-4746-865F-B849C2C2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耶稣的沉默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AC95DA-A263-469D-B839-C03F57066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面对控诉耶稣为何沉默？</a:t>
            </a:r>
            <a:endParaRPr lang="en-US" altLang="zh-CN" dirty="0"/>
          </a:p>
          <a:p>
            <a:pPr lvl="1"/>
            <a:r>
              <a:rPr lang="zh-CN" altLang="en-US" dirty="0"/>
              <a:t>无稽的指控</a:t>
            </a:r>
            <a:endParaRPr lang="en-US" altLang="zh-CN" dirty="0"/>
          </a:p>
          <a:p>
            <a:pPr lvl="1"/>
            <a:r>
              <a:rPr lang="zh-CN" altLang="en-US" dirty="0"/>
              <a:t>旧约的预言（赛</a:t>
            </a:r>
            <a:r>
              <a:rPr lang="en-US" altLang="zh-CN" dirty="0"/>
              <a:t>53:7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耶稣的使命</a:t>
            </a:r>
            <a:endParaRPr lang="en-US" altLang="zh-CN" dirty="0"/>
          </a:p>
          <a:p>
            <a:r>
              <a:rPr lang="zh-CN" altLang="en-US" dirty="0"/>
              <a:t>耶稣是神的儿子（弥赛亚）吗？</a:t>
            </a:r>
            <a:endParaRPr lang="en-US" altLang="zh-CN" dirty="0"/>
          </a:p>
          <a:p>
            <a:pPr lvl="1"/>
            <a:r>
              <a:rPr lang="zh-CN" altLang="en-US" dirty="0"/>
              <a:t>法利赛人的试探（太</a:t>
            </a:r>
            <a:r>
              <a:rPr lang="en-US" altLang="zh-CN" dirty="0"/>
              <a:t>12:38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彼得的宣告（太</a:t>
            </a:r>
            <a:r>
              <a:rPr lang="en-US" altLang="zh-CN" dirty="0"/>
              <a:t>16:16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民众的欢呼（太</a:t>
            </a:r>
            <a:r>
              <a:rPr lang="en-US" altLang="zh-CN" dirty="0"/>
              <a:t>21:9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5175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C1D26B-0FF2-437C-ABB0-4527639F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耶稣的沉默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765C47-BBD2-4CD4-8164-85F75235B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弥赛亚是谁？</a:t>
            </a:r>
            <a:endParaRPr lang="en-US" altLang="zh-CN" dirty="0"/>
          </a:p>
          <a:p>
            <a:pPr lvl="1"/>
            <a:r>
              <a:rPr lang="zh-CN" altLang="en-US" dirty="0"/>
              <a:t>该亚法</a:t>
            </a:r>
            <a:endParaRPr lang="en-US" altLang="zh-CN" dirty="0"/>
          </a:p>
          <a:p>
            <a:pPr lvl="2"/>
            <a:r>
              <a:rPr lang="zh-CN" altLang="en-US" dirty="0"/>
              <a:t>政治性的</a:t>
            </a:r>
            <a:endParaRPr lang="en-US" altLang="zh-CN" dirty="0"/>
          </a:p>
          <a:p>
            <a:pPr lvl="2"/>
            <a:r>
              <a:rPr lang="zh-CN" altLang="en-US" dirty="0"/>
              <a:t>不会被囚禁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endParaRPr lang="en-US" altLang="zh-CN" dirty="0"/>
          </a:p>
          <a:p>
            <a:pPr lvl="2"/>
            <a:r>
              <a:rPr lang="zh-CN" altLang="en-US" dirty="0"/>
              <a:t>不是政治性的</a:t>
            </a:r>
            <a:endParaRPr lang="en-US" altLang="zh-CN" dirty="0"/>
          </a:p>
          <a:p>
            <a:pPr lvl="2"/>
            <a:r>
              <a:rPr lang="zh-CN" altLang="en-US" dirty="0"/>
              <a:t>会从死里复活</a:t>
            </a:r>
            <a:endParaRPr lang="en-US" altLang="zh-CN" dirty="0"/>
          </a:p>
          <a:p>
            <a:pPr lvl="2"/>
            <a:r>
              <a:rPr lang="zh-CN" altLang="en-US" dirty="0"/>
              <a:t>坐在神的右边</a:t>
            </a:r>
            <a:r>
              <a:rPr lang="en-US" altLang="zh-CN" dirty="0"/>
              <a:t>——</a:t>
            </a:r>
            <a:r>
              <a:rPr lang="zh-CN" altLang="en-US" dirty="0"/>
              <a:t>天国的掌权者（诗</a:t>
            </a:r>
            <a:r>
              <a:rPr lang="en-US" altLang="zh-CN" dirty="0"/>
              <a:t>110:1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驾着云降临</a:t>
            </a:r>
            <a:r>
              <a:rPr lang="en-US" altLang="zh-CN" dirty="0"/>
              <a:t>——</a:t>
            </a:r>
            <a:r>
              <a:rPr lang="zh-CN" altLang="en-US" dirty="0"/>
              <a:t>末世的审判者（但</a:t>
            </a:r>
            <a:r>
              <a:rPr lang="en-US" altLang="zh-CN" dirty="0"/>
              <a:t>7:13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00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AA6E1B-8C0A-4BCE-92F3-EA957A4D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真正的罪犯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10468D-4EFE-4973-852F-9F5B9A412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耶稣的罪名</a:t>
            </a:r>
            <a:endParaRPr lang="en-US" altLang="zh-CN" dirty="0"/>
          </a:p>
          <a:p>
            <a:pPr lvl="1"/>
            <a:r>
              <a:rPr lang="zh-CN" altLang="en-US" dirty="0"/>
              <a:t>亵渎神：承认自己是弥赛亚</a:t>
            </a:r>
            <a:endParaRPr lang="en-US" altLang="zh-CN" dirty="0"/>
          </a:p>
          <a:p>
            <a:pPr lvl="1"/>
            <a:r>
              <a:rPr lang="zh-CN" altLang="en-US" dirty="0"/>
              <a:t>耶稣真实的身份：就是弥赛亚</a:t>
            </a:r>
            <a:endParaRPr lang="en-US" altLang="zh-CN" dirty="0"/>
          </a:p>
          <a:p>
            <a:r>
              <a:rPr lang="zh-CN" altLang="en-US" dirty="0"/>
              <a:t>谁把耶稣钉死了？</a:t>
            </a:r>
            <a:endParaRPr lang="en-US" altLang="zh-CN" dirty="0"/>
          </a:p>
          <a:p>
            <a:pPr lvl="1"/>
            <a:r>
              <a:rPr lang="zh-CN" altLang="en-US" dirty="0"/>
              <a:t>大祭司</a:t>
            </a:r>
            <a:endParaRPr lang="en-US" altLang="zh-CN" dirty="0"/>
          </a:p>
          <a:p>
            <a:pPr lvl="1"/>
            <a:r>
              <a:rPr lang="zh-CN" altLang="en-US" dirty="0"/>
              <a:t>公会成员</a:t>
            </a:r>
            <a:endParaRPr lang="en-US" altLang="zh-CN" dirty="0"/>
          </a:p>
          <a:p>
            <a:pPr lvl="1"/>
            <a:r>
              <a:rPr lang="zh-CN" altLang="en-US" dirty="0"/>
              <a:t>群众</a:t>
            </a:r>
            <a:endParaRPr lang="en-US" altLang="zh-CN" dirty="0"/>
          </a:p>
          <a:p>
            <a:pPr lvl="1"/>
            <a:r>
              <a:rPr lang="zh-CN" altLang="en-US" dirty="0"/>
              <a:t>彼拉多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64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747</Words>
  <Application>Microsoft Office PowerPoint</Application>
  <PresentationFormat>全屏显示(4:3)</PresentationFormat>
  <Paragraphs>95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26:57-68</vt:lpstr>
      <vt:lpstr>马太福音 26:57-68</vt:lpstr>
      <vt:lpstr>耶稣的受难与复活</vt:lpstr>
      <vt:lpstr>大纲</vt:lpstr>
      <vt:lpstr>违规的审判</vt:lpstr>
      <vt:lpstr>违规的审判</vt:lpstr>
      <vt:lpstr>耶稣的沉默</vt:lpstr>
      <vt:lpstr>耶稣的沉默</vt:lpstr>
      <vt:lpstr>真正的罪犯</vt:lpstr>
      <vt:lpstr>真正的罪犯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33</cp:revision>
  <dcterms:created xsi:type="dcterms:W3CDTF">2022-01-01T07:44:20Z</dcterms:created>
  <dcterms:modified xsi:type="dcterms:W3CDTF">2022-09-17T14:17:04Z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