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Slides/notesSlide2.xml" ContentType="application/vnd.openxmlformats-officedocument.presentationml.notes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p="http://schemas.openxmlformats.org/presentationml/2006/main" xmlns:r="http://schemas.openxmlformats.org/officeDocument/2006/relationships" xmlns:a="http://schemas.openxmlformats.org/drawingml/2006/main">
  <p:cmAuthor id="1" name="Elim" initials="E" lastIdx="1" clrIdx="0"/>
</p:cmAuthorLst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>
  <p:showPr>
    <p:present/>
    <p:sldAll/>
    <p:penClr>
      <a:prstClr val="red"/>
    </p:penClr>
  </p:showPr>
  <p:clrMru>
    <a:srgbClr val="9B4A07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000" autoAdjust="0"/>
    <p:restoredTop sz="94280" autoAdjust="0"/>
  </p:normalViewPr>
  <p:slideViewPr>
    <p:cSldViewPr>
      <p:cViewPr varScale="1">
        <p:scale>
          <a:sx n="72" d="100"/>
          <a:sy n="72" d="100"/>
        </p:scale>
        <p:origin x="135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tableStyles" Target="tableStyles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commentAuthors" Target="commentAuthors.xml"/><Relationship Id="rId18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5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8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/>
        </p:spPr>
        <p:txBody>
          <a:bodyPr bIns="45720" lIns="91440" rIns="91440" rtlCol="0" tIns="45720" vert="horz"/>
          <a:lstStyle>
            <a:lvl1pPr algn="l">
              <a:defRPr sz="1200"/>
            </a:lvl1pPr>
          </a:lstStyle>
          <a:p>
            <a:endParaRPr altLang="en-US" lang="zh-CN"/>
          </a:p>
        </p:txBody>
      </p:sp>
      <p:sp>
        <p:nvSpPr>
          <p:cNvPr id="1048669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/>
        </p:spPr>
        <p:txBody>
          <a:bodyPr bIns="45720" lIns="91440" rIns="91440" rtlCol="0" tIns="45720" vert="horz"/>
          <a:lstStyle>
            <a:lvl1pPr algn="r">
              <a:defRPr sz="1200"/>
            </a:lvl1pPr>
          </a:lstStyle>
          <a:p>
            <a:fld id="{ECF86889-FB55-4980-9164-A6B957C3420B}" type="datetimeFigureOut">
              <a:rPr altLang="en-US" lang="zh-CN" smtClean="0"/>
              <a:t>2022/9/3</a:t>
            </a:fld>
            <a:endParaRPr altLang="en-US" lang="zh-CN"/>
          </a:p>
        </p:txBody>
      </p:sp>
      <p:sp>
        <p:nvSpPr>
          <p:cNvPr id="1048670" name="幻灯片图像占位符 3"/>
          <p:cNvSpPr>
            <a:spLocks noChangeAspect="1" noRot="1" noGrp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/>
          <a:noFill/>
          <a:ln w="12700">
            <a:solidFill>
              <a:prstClr val="black"/>
            </a:solidFill>
          </a:ln>
        </p:spPr>
        <p:txBody>
          <a:bodyPr anchor="ctr" bIns="45720" lIns="91440" rIns="91440" rtlCol="0" tIns="45720" vert="horz"/>
          <a:p>
            <a:endParaRPr altLang="en-US" lang="zh-CN"/>
          </a:p>
        </p:txBody>
      </p:sp>
      <p:sp>
        <p:nvSpPr>
          <p:cNvPr id="1048671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en-US" lang="zh-CN"/>
              <a:t>单击此处编辑母版文本样式</a:t>
            </a:r>
          </a:p>
          <a:p>
            <a:pPr lvl="1"/>
            <a:r>
              <a:rPr altLang="en-US" lang="zh-CN"/>
              <a:t>第二级</a:t>
            </a:r>
          </a:p>
          <a:p>
            <a:pPr lvl="2"/>
            <a:r>
              <a:rPr altLang="en-US" lang="zh-CN"/>
              <a:t>第三级</a:t>
            </a:r>
          </a:p>
          <a:p>
            <a:pPr lvl="3"/>
            <a:r>
              <a:rPr altLang="en-US" lang="zh-CN"/>
              <a:t>第四级</a:t>
            </a:r>
          </a:p>
          <a:p>
            <a:pPr lvl="4"/>
            <a:r>
              <a:rPr altLang="en-US" lang="zh-CN"/>
              <a:t>第五级</a:t>
            </a:r>
          </a:p>
        </p:txBody>
      </p:sp>
      <p:sp>
        <p:nvSpPr>
          <p:cNvPr id="1048672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/>
        </p:spPr>
        <p:txBody>
          <a:bodyPr anchor="b" bIns="45720" lIns="91440" rIns="91440" rtlCol="0" tIns="45720" vert="horz"/>
          <a:lstStyle>
            <a:lvl1pPr algn="l">
              <a:defRPr sz="1200"/>
            </a:lvl1pPr>
          </a:lstStyle>
          <a:p>
            <a:endParaRPr altLang="en-US" lang="zh-CN"/>
          </a:p>
        </p:txBody>
      </p:sp>
      <p:sp>
        <p:nvSpPr>
          <p:cNvPr id="1048673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/>
        </p:spPr>
        <p:txBody>
          <a:bodyPr anchor="b" bIns="45720" lIns="91440" rIns="91440" rtlCol="0" tIns="45720" vert="horz"/>
          <a:lstStyle>
            <a:lvl1pPr algn="r">
              <a:defRPr sz="1200"/>
            </a:lvl1pPr>
          </a:lstStyle>
          <a:p>
            <a:fld id="{0C0FF82B-EB75-4ADB-80C4-444F703C8E90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defTabSz="914400" eaLnBrk="1" hangingPunct="1" latinLnBrk="0" marL="0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</Relationships>
</file>

<file path=ppt/notesSlides/_rels/notesSlide2.xml.rels><?xml version="1.0" encoding="UTF-8" standalone="yes"?>
<Relationships xmlns="http://schemas.openxmlformats.org/package/2006/relationships"><Relationship Id="rId1" Type="http://schemas.openxmlformats.org/officeDocument/2006/relationships/slide" Target="../slides/slide11.xml"/><Relationship Id="rId2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9" name="幻灯片图像占位符 1"/>
          <p:cNvSpPr>
            <a:spLocks noChangeAspect="1" noRot="1" noGrp="1"/>
          </p:cNvSpPr>
          <p:nvPr>
            <p:ph type="sldImg"/>
          </p:nvPr>
        </p:nvSpPr>
        <p:spPr/>
      </p:sp>
      <p:sp>
        <p:nvSpPr>
          <p:cNvPr id="1048590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p>
            <a:endParaRPr altLang="zh-CN" dirty="0" lang="en-US"/>
          </a:p>
        </p:txBody>
      </p:sp>
      <p:sp>
        <p:nvSpPr>
          <p:cNvPr id="1048591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fld id="{0C0FF82B-EB75-4ADB-80C4-444F703C8E90}" type="slidenum">
              <a:rPr altLang="en-US" lang="zh-CN" smtClean="0"/>
              <a:t>1</a:t>
            </a:fld>
            <a:endParaRPr altLang="en-US" lang="zh-C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7" name="幻灯片图像占位符 1"/>
          <p:cNvSpPr>
            <a:spLocks noChangeAspect="1" noRot="1" noGrp="1"/>
          </p:cNvSpPr>
          <p:nvPr>
            <p:ph type="sldImg"/>
          </p:nvPr>
        </p:nvSpPr>
        <p:spPr/>
      </p:sp>
      <p:sp>
        <p:nvSpPr>
          <p:cNvPr id="1048618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p>
            <a:endParaRPr altLang="en-US" dirty="0" lang="zh-CN"/>
          </a:p>
        </p:txBody>
      </p:sp>
      <p:sp>
        <p:nvSpPr>
          <p:cNvPr id="1048619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fld id="{0C0FF82B-EB75-4ADB-80C4-444F703C8E90}" type="slidenum">
              <a:rPr altLang="en-US" lang="zh-CN" smtClean="0"/>
              <a:t>11</a:t>
            </a:fld>
            <a:endParaRPr altLang="en-US" 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标题幻灯片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p>
            <a:r>
              <a:rPr altLang="en-US" lang="zh-CN"/>
              <a:t>单击此处编辑母版标题样式</a:t>
            </a:r>
          </a:p>
        </p:txBody>
      </p:sp>
      <p:sp>
        <p:nvSpPr>
          <p:cNvPr id="1048582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algn="ctr" indent="0" mar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algn="ctr" indent="0" marL="457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algn="ctr" indent="0" marL="914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algn="ctr" indent="0" marL="1371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algn="ctr" indent="0" marL="1828800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algn="ctr" indent="0" marL="2286000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algn="ctr" indent="0" marL="2743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algn="ctr" indent="0" marL="3200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algn="ctr" indent="0" marL="3657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altLang="en-US" lang="zh-CN"/>
              <a:t>单击此处编辑母版副标题样式</a:t>
            </a:r>
          </a:p>
        </p:txBody>
      </p:sp>
      <p:sp>
        <p:nvSpPr>
          <p:cNvPr id="104858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30820CF-B880-4189-942D-D702A7CBA730}" type="datetimeFigureOut">
              <a:rPr altLang="en-US" lang="zh-CN" smtClean="0"/>
              <a:t>2022/9/3</a:t>
            </a:fld>
            <a:endParaRPr altLang="en-US" lang="zh-CN"/>
          </a:p>
        </p:txBody>
      </p:sp>
      <p:sp>
        <p:nvSpPr>
          <p:cNvPr id="104858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C913308-F349-4B6D-A68A-DD1791B4A57B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标题和竖排文字">
    <p:spTree>
      <p:nvGrpSpPr>
        <p:cNvPr id="4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lang="zh-CN"/>
              <a:t>单击此处编辑母版标题样式</a:t>
            </a:r>
          </a:p>
        </p:txBody>
      </p:sp>
      <p:sp>
        <p:nvSpPr>
          <p:cNvPr id="1048636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en-US" lang="zh-CN"/>
              <a:t>单击此处编辑母版文本样式</a:t>
            </a:r>
          </a:p>
          <a:p>
            <a:pPr lvl="1"/>
            <a:r>
              <a:rPr altLang="en-US" lang="zh-CN"/>
              <a:t>第二级</a:t>
            </a:r>
          </a:p>
          <a:p>
            <a:pPr lvl="2"/>
            <a:r>
              <a:rPr altLang="en-US" lang="zh-CN"/>
              <a:t>第三级</a:t>
            </a:r>
          </a:p>
          <a:p>
            <a:pPr lvl="3"/>
            <a:r>
              <a:rPr altLang="en-US" lang="zh-CN"/>
              <a:t>第四级</a:t>
            </a:r>
          </a:p>
          <a:p>
            <a:pPr lvl="4"/>
            <a:r>
              <a:rPr altLang="en-US" lang="zh-CN"/>
              <a:t>第五级</a:t>
            </a:r>
          </a:p>
        </p:txBody>
      </p:sp>
      <p:sp>
        <p:nvSpPr>
          <p:cNvPr id="104863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30820CF-B880-4189-942D-D702A7CBA730}" type="datetimeFigureOut">
              <a:rPr altLang="en-US" lang="zh-CN" smtClean="0"/>
              <a:t>2022/9/3</a:t>
            </a:fld>
            <a:endParaRPr altLang="en-US" lang="zh-CN"/>
          </a:p>
        </p:txBody>
      </p:sp>
      <p:sp>
        <p:nvSpPr>
          <p:cNvPr id="104863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C913308-F349-4B6D-A68A-DD1791B4A57B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垂直排列标题与文本">
    <p:spTree>
      <p:nvGrpSpPr>
        <p:cNvPr id="4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p>
            <a:r>
              <a:rPr altLang="en-US" lang="zh-CN"/>
              <a:t>单击此处编辑母版标题样式</a:t>
            </a:r>
          </a:p>
        </p:txBody>
      </p:sp>
      <p:sp>
        <p:nvSpPr>
          <p:cNvPr id="1048625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p>
            <a:pPr lvl="0"/>
            <a:r>
              <a:rPr altLang="en-US" lang="zh-CN"/>
              <a:t>单击此处编辑母版文本样式</a:t>
            </a:r>
          </a:p>
          <a:p>
            <a:pPr lvl="1"/>
            <a:r>
              <a:rPr altLang="en-US" lang="zh-CN"/>
              <a:t>第二级</a:t>
            </a:r>
          </a:p>
          <a:p>
            <a:pPr lvl="2"/>
            <a:r>
              <a:rPr altLang="en-US" lang="zh-CN"/>
              <a:t>第三级</a:t>
            </a:r>
          </a:p>
          <a:p>
            <a:pPr lvl="3"/>
            <a:r>
              <a:rPr altLang="en-US" lang="zh-CN"/>
              <a:t>第四级</a:t>
            </a:r>
          </a:p>
          <a:p>
            <a:pPr lvl="4"/>
            <a:r>
              <a:rPr altLang="en-US" lang="zh-CN"/>
              <a:t>第五级</a:t>
            </a:r>
          </a:p>
        </p:txBody>
      </p:sp>
      <p:sp>
        <p:nvSpPr>
          <p:cNvPr id="1048626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30820CF-B880-4189-942D-D702A7CBA730}" type="datetimeFigureOut">
              <a:rPr altLang="en-US" lang="zh-CN" smtClean="0"/>
              <a:t>2022/9/3</a:t>
            </a:fld>
            <a:endParaRPr altLang="en-US" lang="zh-CN"/>
          </a:p>
        </p:txBody>
      </p:sp>
      <p:sp>
        <p:nvSpPr>
          <p:cNvPr id="1048627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8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C913308-F349-4B6D-A68A-DD1791B4A57B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标题和内容"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lang="zh-CN"/>
              <a:t>单击此处编辑母版标题样式</a:t>
            </a:r>
          </a:p>
        </p:txBody>
      </p:sp>
      <p:sp>
        <p:nvSpPr>
          <p:cNvPr id="104859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en-US" lang="zh-CN"/>
              <a:t>单击此处编辑母版文本样式</a:t>
            </a:r>
          </a:p>
          <a:p>
            <a:pPr lvl="1"/>
            <a:r>
              <a:rPr altLang="en-US" lang="zh-CN"/>
              <a:t>第二级</a:t>
            </a:r>
          </a:p>
          <a:p>
            <a:pPr lvl="2"/>
            <a:r>
              <a:rPr altLang="en-US" lang="zh-CN"/>
              <a:t>第三级</a:t>
            </a:r>
          </a:p>
          <a:p>
            <a:pPr lvl="3"/>
            <a:r>
              <a:rPr altLang="en-US" lang="zh-CN"/>
              <a:t>第四级</a:t>
            </a:r>
          </a:p>
          <a:p>
            <a:pPr lvl="4"/>
            <a:r>
              <a:rPr altLang="en-US" lang="zh-CN"/>
              <a:t>第五级</a:t>
            </a:r>
          </a:p>
        </p:txBody>
      </p:sp>
      <p:sp>
        <p:nvSpPr>
          <p:cNvPr id="104859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30820CF-B880-4189-942D-D702A7CBA730}" type="datetimeFigureOut">
              <a:rPr altLang="en-US" lang="zh-CN" smtClean="0"/>
              <a:t>2022/9/3</a:t>
            </a:fld>
            <a:endParaRPr altLang="en-US" lang="zh-CN"/>
          </a:p>
        </p:txBody>
      </p:sp>
      <p:sp>
        <p:nvSpPr>
          <p:cNvPr id="104859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C913308-F349-4B6D-A68A-DD1791B4A57B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节标题">
    <p:spTree>
      <p:nvGrpSpPr>
        <p:cNvPr id="4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0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b="1" cap="all" sz="4000"/>
            </a:lvl1pPr>
          </a:lstStyle>
          <a:p>
            <a:r>
              <a:rPr altLang="en-US" lang="zh-CN"/>
              <a:t>单击此处编辑母版标题样式</a:t>
            </a:r>
          </a:p>
        </p:txBody>
      </p:sp>
      <p:sp>
        <p:nvSpPr>
          <p:cNvPr id="1048641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indent="0" marL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en-US" lang="zh-CN"/>
              <a:t>单击此处编辑母版文本样式</a:t>
            </a:r>
          </a:p>
        </p:txBody>
      </p:sp>
      <p:sp>
        <p:nvSpPr>
          <p:cNvPr id="104864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30820CF-B880-4189-942D-D702A7CBA730}" type="datetimeFigureOut">
              <a:rPr altLang="en-US" lang="zh-CN" smtClean="0"/>
              <a:t>2022/9/3</a:t>
            </a:fld>
            <a:endParaRPr altLang="en-US" lang="zh-CN"/>
          </a:p>
        </p:txBody>
      </p:sp>
      <p:sp>
        <p:nvSpPr>
          <p:cNvPr id="104864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C913308-F349-4B6D-A68A-DD1791B4A57B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两栏内容">
    <p:spTree>
      <p:nvGrpSpPr>
        <p:cNvPr id="4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5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lang="zh-CN"/>
              <a:t>单击此处编辑母版标题样式</a:t>
            </a:r>
          </a:p>
        </p:txBody>
      </p:sp>
      <p:sp>
        <p:nvSpPr>
          <p:cNvPr id="1048646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altLang="en-US" lang="zh-CN"/>
              <a:t>单击此处编辑母版文本样式</a:t>
            </a:r>
          </a:p>
          <a:p>
            <a:pPr lvl="1"/>
            <a:r>
              <a:rPr altLang="en-US" lang="zh-CN"/>
              <a:t>第二级</a:t>
            </a:r>
          </a:p>
          <a:p>
            <a:pPr lvl="2"/>
            <a:r>
              <a:rPr altLang="en-US" lang="zh-CN"/>
              <a:t>第三级</a:t>
            </a:r>
          </a:p>
          <a:p>
            <a:pPr lvl="3"/>
            <a:r>
              <a:rPr altLang="en-US" lang="zh-CN"/>
              <a:t>第四级</a:t>
            </a:r>
          </a:p>
          <a:p>
            <a:pPr lvl="4"/>
            <a:r>
              <a:rPr altLang="en-US" lang="zh-CN"/>
              <a:t>第五级</a:t>
            </a:r>
          </a:p>
        </p:txBody>
      </p:sp>
      <p:sp>
        <p:nvSpPr>
          <p:cNvPr id="1048647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altLang="en-US" lang="zh-CN"/>
              <a:t>单击此处编辑母版文本样式</a:t>
            </a:r>
          </a:p>
          <a:p>
            <a:pPr lvl="1"/>
            <a:r>
              <a:rPr altLang="en-US" lang="zh-CN"/>
              <a:t>第二级</a:t>
            </a:r>
          </a:p>
          <a:p>
            <a:pPr lvl="2"/>
            <a:r>
              <a:rPr altLang="en-US" lang="zh-CN"/>
              <a:t>第三级</a:t>
            </a:r>
          </a:p>
          <a:p>
            <a:pPr lvl="3"/>
            <a:r>
              <a:rPr altLang="en-US" lang="zh-CN"/>
              <a:t>第四级</a:t>
            </a:r>
          </a:p>
          <a:p>
            <a:pPr lvl="4"/>
            <a:r>
              <a:rPr altLang="en-US" lang="zh-CN"/>
              <a:t>第五级</a:t>
            </a:r>
          </a:p>
        </p:txBody>
      </p:sp>
      <p:sp>
        <p:nvSpPr>
          <p:cNvPr id="1048648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30820CF-B880-4189-942D-D702A7CBA730}" type="datetimeFigureOut">
              <a:rPr altLang="en-US" lang="zh-CN" smtClean="0"/>
              <a:t>2022/9/3</a:t>
            </a:fld>
            <a:endParaRPr altLang="en-US" lang="zh-CN"/>
          </a:p>
        </p:txBody>
      </p:sp>
      <p:sp>
        <p:nvSpPr>
          <p:cNvPr id="1048649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50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C913308-F349-4B6D-A68A-DD1791B4A57B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比较">
    <p:spTree>
      <p:nvGrpSpPr>
        <p:cNvPr id="4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1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lang="zh-CN"/>
              <a:t>单击此处编辑母版标题样式</a:t>
            </a:r>
          </a:p>
        </p:txBody>
      </p:sp>
      <p:sp>
        <p:nvSpPr>
          <p:cNvPr id="1048652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en-US" lang="zh-CN"/>
              <a:t>单击此处编辑母版文本样式</a:t>
            </a:r>
          </a:p>
        </p:txBody>
      </p:sp>
      <p:sp>
        <p:nvSpPr>
          <p:cNvPr id="1048653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altLang="en-US" lang="zh-CN"/>
              <a:t>单击此处编辑母版文本样式</a:t>
            </a:r>
          </a:p>
          <a:p>
            <a:pPr lvl="1"/>
            <a:r>
              <a:rPr altLang="en-US" lang="zh-CN"/>
              <a:t>第二级</a:t>
            </a:r>
          </a:p>
          <a:p>
            <a:pPr lvl="2"/>
            <a:r>
              <a:rPr altLang="en-US" lang="zh-CN"/>
              <a:t>第三级</a:t>
            </a:r>
          </a:p>
          <a:p>
            <a:pPr lvl="3"/>
            <a:r>
              <a:rPr altLang="en-US" lang="zh-CN"/>
              <a:t>第四级</a:t>
            </a:r>
          </a:p>
          <a:p>
            <a:pPr lvl="4"/>
            <a:r>
              <a:rPr altLang="en-US" lang="zh-CN"/>
              <a:t>第五级</a:t>
            </a:r>
          </a:p>
        </p:txBody>
      </p:sp>
      <p:sp>
        <p:nvSpPr>
          <p:cNvPr id="1048654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en-US" lang="zh-CN"/>
              <a:t>单击此处编辑母版文本样式</a:t>
            </a:r>
          </a:p>
        </p:txBody>
      </p:sp>
      <p:sp>
        <p:nvSpPr>
          <p:cNvPr id="1048655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altLang="en-US" lang="zh-CN"/>
              <a:t>单击此处编辑母版文本样式</a:t>
            </a:r>
          </a:p>
          <a:p>
            <a:pPr lvl="1"/>
            <a:r>
              <a:rPr altLang="en-US" lang="zh-CN"/>
              <a:t>第二级</a:t>
            </a:r>
          </a:p>
          <a:p>
            <a:pPr lvl="2"/>
            <a:r>
              <a:rPr altLang="en-US" lang="zh-CN"/>
              <a:t>第三级</a:t>
            </a:r>
          </a:p>
          <a:p>
            <a:pPr lvl="3"/>
            <a:r>
              <a:rPr altLang="en-US" lang="zh-CN"/>
              <a:t>第四级</a:t>
            </a:r>
          </a:p>
          <a:p>
            <a:pPr lvl="4"/>
            <a:r>
              <a:rPr altLang="en-US" lang="zh-CN"/>
              <a:t>第五级</a:t>
            </a:r>
          </a:p>
        </p:txBody>
      </p:sp>
      <p:sp>
        <p:nvSpPr>
          <p:cNvPr id="1048656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30820CF-B880-4189-942D-D702A7CBA730}" type="datetimeFigureOut">
              <a:rPr altLang="en-US" lang="zh-CN" smtClean="0"/>
              <a:t>2022/9/3</a:t>
            </a:fld>
            <a:endParaRPr altLang="en-US" lang="zh-CN"/>
          </a:p>
        </p:txBody>
      </p:sp>
      <p:sp>
        <p:nvSpPr>
          <p:cNvPr id="1048657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58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C913308-F349-4B6D-A68A-DD1791B4A57B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仅标题">
    <p:spTree>
      <p:nvGrpSpPr>
        <p:cNvPr id="4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0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lang="zh-CN"/>
              <a:t>单击此处编辑母版标题样式</a:t>
            </a:r>
          </a:p>
        </p:txBody>
      </p:sp>
      <p:sp>
        <p:nvSpPr>
          <p:cNvPr id="1048621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30820CF-B880-4189-942D-D702A7CBA730}" type="datetimeFigureOut">
              <a:rPr altLang="en-US" lang="zh-CN" smtClean="0"/>
              <a:t>2022/9/3</a:t>
            </a:fld>
            <a:endParaRPr altLang="en-US" lang="zh-CN"/>
          </a:p>
        </p:txBody>
      </p:sp>
      <p:sp>
        <p:nvSpPr>
          <p:cNvPr id="1048622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C913308-F349-4B6D-A68A-DD1791B4A57B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空白">
    <p:spTree>
      <p:nvGrpSpPr>
        <p:cNvPr id="4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9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30820CF-B880-4189-942D-D702A7CBA730}" type="datetimeFigureOut">
              <a:rPr altLang="en-US" lang="zh-CN" smtClean="0"/>
              <a:t>2022/9/3</a:t>
            </a:fld>
            <a:endParaRPr altLang="en-US" lang="zh-CN"/>
          </a:p>
        </p:txBody>
      </p:sp>
      <p:sp>
        <p:nvSpPr>
          <p:cNvPr id="1048660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61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C913308-F349-4B6D-A68A-DD1791B4A57B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内容与标题">
    <p:spTree>
      <p:nvGrpSpPr>
        <p:cNvPr id="5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b="1" sz="2000"/>
            </a:lvl1pPr>
          </a:lstStyle>
          <a:p>
            <a:r>
              <a:rPr altLang="en-US" lang="zh-CN"/>
              <a:t>单击此处编辑母版标题样式</a:t>
            </a:r>
          </a:p>
        </p:txBody>
      </p:sp>
      <p:sp>
        <p:nvSpPr>
          <p:cNvPr id="104866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en-US" lang="zh-CN"/>
              <a:t>单击此处编辑母版文本样式</a:t>
            </a:r>
          </a:p>
          <a:p>
            <a:pPr lvl="1"/>
            <a:r>
              <a:rPr altLang="en-US" lang="zh-CN"/>
              <a:t>第二级</a:t>
            </a:r>
          </a:p>
          <a:p>
            <a:pPr lvl="2"/>
            <a:r>
              <a:rPr altLang="en-US" lang="zh-CN"/>
              <a:t>第三级</a:t>
            </a:r>
          </a:p>
          <a:p>
            <a:pPr lvl="3"/>
            <a:r>
              <a:rPr altLang="en-US" lang="zh-CN"/>
              <a:t>第四级</a:t>
            </a:r>
          </a:p>
          <a:p>
            <a:pPr lvl="4"/>
            <a:r>
              <a:rPr altLang="en-US" lang="zh-CN"/>
              <a:t>第五级</a:t>
            </a:r>
          </a:p>
        </p:txBody>
      </p:sp>
      <p:sp>
        <p:nvSpPr>
          <p:cNvPr id="104866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altLang="en-US" lang="zh-CN"/>
              <a:t>单击此处编辑母版文本样式</a:t>
            </a:r>
          </a:p>
        </p:txBody>
      </p:sp>
      <p:sp>
        <p:nvSpPr>
          <p:cNvPr id="104866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30820CF-B880-4189-942D-D702A7CBA730}" type="datetimeFigureOut">
              <a:rPr altLang="en-US" lang="zh-CN" smtClean="0"/>
              <a:t>2022/9/3</a:t>
            </a:fld>
            <a:endParaRPr altLang="en-US" lang="zh-CN"/>
          </a:p>
        </p:txBody>
      </p:sp>
      <p:sp>
        <p:nvSpPr>
          <p:cNvPr id="104866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6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C913308-F349-4B6D-A68A-DD1791B4A57B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图片与标题">
    <p:spTree>
      <p:nvGrpSpPr>
        <p:cNvPr id="4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9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b="1" sz="2000"/>
            </a:lvl1pPr>
          </a:lstStyle>
          <a:p>
            <a:r>
              <a:rPr altLang="en-US" lang="zh-CN"/>
              <a:t>单击此处编辑母版标题样式</a:t>
            </a:r>
          </a:p>
        </p:txBody>
      </p:sp>
      <p:sp>
        <p:nvSpPr>
          <p:cNvPr id="1048630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endParaRPr altLang="en-US" lang="zh-CN"/>
          </a:p>
        </p:txBody>
      </p:sp>
      <p:sp>
        <p:nvSpPr>
          <p:cNvPr id="1048631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altLang="en-US" lang="zh-CN"/>
              <a:t>单击此处编辑母版文本样式</a:t>
            </a:r>
          </a:p>
        </p:txBody>
      </p:sp>
      <p:sp>
        <p:nvSpPr>
          <p:cNvPr id="1048632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30820CF-B880-4189-942D-D702A7CBA730}" type="datetimeFigureOut">
              <a:rPr altLang="en-US" lang="zh-CN" smtClean="0"/>
              <a:t>2022/9/3</a:t>
            </a:fld>
            <a:endParaRPr altLang="en-US" lang="zh-CN"/>
          </a:p>
        </p:txBody>
      </p:sp>
      <p:sp>
        <p:nvSpPr>
          <p:cNvPr id="1048633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C913308-F349-4B6D-A68A-DD1791B4A57B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image" Target="../media/image1.jpeg"/><Relationship Id="rId1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 dpi="0">
          <a:blip xmlns:r="http://schemas.openxmlformats.org/officeDocument/2006/relationships"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en-US" lang="zh-CN"/>
              <a:t>单击此处编辑母版标题样式</a:t>
            </a:r>
          </a:p>
        </p:txBody>
      </p:sp>
      <p:sp>
        <p:nvSpPr>
          <p:cNvPr id="1048577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en-US" lang="zh-CN"/>
              <a:t>单击此处编辑母版文本样式</a:t>
            </a:r>
          </a:p>
          <a:p>
            <a:pPr lvl="1"/>
            <a:r>
              <a:rPr altLang="en-US" lang="zh-CN"/>
              <a:t>第二级</a:t>
            </a:r>
          </a:p>
          <a:p>
            <a:pPr lvl="2"/>
            <a:r>
              <a:rPr altLang="en-US" lang="zh-CN"/>
              <a:t>第三级</a:t>
            </a:r>
          </a:p>
          <a:p>
            <a:pPr lvl="3"/>
            <a:r>
              <a:rPr altLang="en-US" lang="zh-CN"/>
              <a:t>第四级</a:t>
            </a:r>
          </a:p>
          <a:p>
            <a:pPr lvl="4"/>
            <a:r>
              <a:rPr altLang="en-US" lang="zh-CN"/>
              <a:t>第五级</a:t>
            </a:r>
          </a:p>
        </p:txBody>
      </p:sp>
      <p:sp>
        <p:nvSpPr>
          <p:cNvPr id="1048578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30820CF-B880-4189-942D-D702A7CBA730}" type="datetimeFigureOut">
              <a:rPr altLang="en-US" lang="zh-CN" smtClean="0"/>
              <a:t>2022/9/3</a:t>
            </a:fld>
            <a:endParaRPr altLang="en-US" lang="zh-CN"/>
          </a:p>
        </p:txBody>
      </p:sp>
      <p:sp>
        <p:nvSpPr>
          <p:cNvPr id="1048579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altLang="en-US" lang="zh-CN"/>
          </a:p>
        </p:txBody>
      </p:sp>
      <p:sp>
        <p:nvSpPr>
          <p:cNvPr id="1048580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0C913308-F349-4B6D-A68A-DD1791B4A57B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eaLnBrk="1" hangingPunct="1" latinLnBrk="0" rtl="0">
        <a:spcBef>
          <a:spcPct val="0"/>
        </a:spcBef>
        <a:buNone/>
        <a:defRPr sz="4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algn="l" defTabSz="914400" eaLnBrk="1" hangingPunct="1" indent="-342900" latinLnBrk="0" marL="342900" rtl="0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algn="l" defTabSz="914400" eaLnBrk="1" hangingPunct="1" indent="-285750" latinLnBrk="0" marL="742950" rtl="0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algn="l" defTabSz="914400" eaLnBrk="1" hangingPunct="1" indent="-228600" latinLnBrk="0" marL="1143000" rtl="0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algn="l" defTabSz="914400" eaLnBrk="1" hangingPunct="1" indent="-228600" latinLnBrk="0" marL="1600200" rtl="0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algn="l" defTabSz="914400" eaLnBrk="1" hangingPunct="1" indent="-228600" latinLnBrk="0" marL="2057400" rtl="0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algn="l" defTabSz="914400" eaLnBrk="1" hangingPunct="1" indent="-228600" latinLnBrk="0" marL="25146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p>
            <a:r>
              <a:rPr altLang="en-US" dirty="0" sz="4800" lang="zh-CN"/>
              <a:t>马太福音 </a:t>
            </a:r>
            <a:r>
              <a:rPr altLang="zh-CN" dirty="0" sz="4800" lang="en-US"/>
              <a:t>26:47-56</a:t>
            </a:r>
            <a:endParaRPr altLang="en-US" dirty="0" sz="4800" lang="zh-CN"/>
          </a:p>
        </p:txBody>
      </p:sp>
      <p:sp>
        <p:nvSpPr>
          <p:cNvPr id="1048587" name="副标题 2"/>
          <p:cNvSpPr>
            <a:spLocks noGrp="1"/>
          </p:cNvSpPr>
          <p:nvPr>
            <p:ph type="subTitle" idx="1"/>
          </p:nvPr>
        </p:nvSpPr>
        <p:spPr>
          <a:xfrm>
            <a:off x="0" y="3886200"/>
            <a:ext cx="9144000" cy="1752600"/>
          </a:xfrm>
        </p:spPr>
        <p:txBody>
          <a:bodyPr>
            <a:normAutofit/>
          </a:bodyPr>
          <a:p>
            <a:r>
              <a:rPr altLang="en-US" dirty="0" sz="4800" lang="zh-CN">
                <a:solidFill>
                  <a:schemeClr val="bg1"/>
                </a:solidFill>
              </a:rPr>
              <a:t>属灵的争战</a:t>
            </a:r>
            <a:endParaRPr altLang="zh-CN" dirty="0" sz="4800" lang="en-US">
              <a:solidFill>
                <a:schemeClr val="bg1"/>
              </a:solidFill>
            </a:endParaRPr>
          </a:p>
        </p:txBody>
      </p:sp>
      <p:sp>
        <p:nvSpPr>
          <p:cNvPr id="1048588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C913308-F349-4B6D-A68A-DD1791B4A57B}" type="slidenum">
              <a:rPr altLang="en-US" lang="zh-CN" smtClean="0"/>
              <a:t>1</a:t>
            </a:fld>
            <a:endParaRPr altLang="en-US" lang="zh-CN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altLang="en-US" dirty="0" lang="zh-CN"/>
              <a:t>属灵的兵器</a:t>
            </a:r>
          </a:p>
        </p:txBody>
      </p:sp>
      <p:sp>
        <p:nvSpPr>
          <p:cNvPr id="1048614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altLang="en-US" dirty="0" lang="zh-CN"/>
              <a:t>我们如何面对这场属灵的战争？</a:t>
            </a:r>
            <a:endParaRPr altLang="zh-CN" dirty="0" lang="en-US"/>
          </a:p>
          <a:p>
            <a:pPr lvl="1"/>
            <a:r>
              <a:rPr altLang="en-US" dirty="0" lang="zh-CN"/>
              <a:t>顺服天父的旨意</a:t>
            </a:r>
            <a:r>
              <a:rPr altLang="zh-CN" dirty="0" lang="en-US"/>
              <a:t>——</a:t>
            </a:r>
            <a:r>
              <a:rPr altLang="en-US" dirty="0" lang="zh-CN"/>
              <a:t>如同基督</a:t>
            </a:r>
            <a:endParaRPr altLang="zh-CN" dirty="0" lang="en-US"/>
          </a:p>
          <a:p>
            <a:pPr lvl="1"/>
            <a:r>
              <a:rPr altLang="en-US" dirty="0" lang="zh-CN"/>
              <a:t>依靠基督的救恩</a:t>
            </a:r>
            <a:r>
              <a:rPr altLang="zh-CN" dirty="0" lang="en-US"/>
              <a:t>——</a:t>
            </a:r>
            <a:r>
              <a:rPr altLang="en-US" dirty="0" lang="zh-CN"/>
              <a:t>祂已得胜</a:t>
            </a:r>
            <a:endParaRPr altLang="zh-CN" dirty="0" lang="en-US"/>
          </a:p>
          <a:p>
            <a:pPr lvl="1"/>
            <a:r>
              <a:rPr altLang="en-US" dirty="0" lang="zh-CN"/>
              <a:t>使用圣灵的宝剑</a:t>
            </a:r>
            <a:endParaRPr altLang="zh-CN" dirty="0" lang="en-US"/>
          </a:p>
          <a:p>
            <a:pPr lvl="2"/>
            <a:r>
              <a:rPr altLang="en-US" dirty="0" lang="zh-CN"/>
              <a:t>就是神的道（弗</a:t>
            </a:r>
            <a:r>
              <a:rPr altLang="zh-CN" dirty="0" lang="en-US"/>
              <a:t>6:17</a:t>
            </a:r>
            <a:r>
              <a:rPr altLang="en-US" dirty="0" lang="zh-CN"/>
              <a:t>）</a:t>
            </a:r>
            <a:endParaRPr altLang="zh-CN" dirty="0" lang="en-US"/>
          </a:p>
          <a:p>
            <a:pPr lvl="2"/>
            <a:r>
              <a:rPr altLang="en-US" dirty="0" lang="zh-CN"/>
              <a:t>是活泼有功效的（来</a:t>
            </a:r>
            <a:r>
              <a:rPr altLang="zh-CN" dirty="0" lang="en-US"/>
              <a:t>4:12</a:t>
            </a:r>
            <a:r>
              <a:rPr altLang="en-US" dirty="0" lang="zh-CN"/>
              <a:t>）</a:t>
            </a:r>
            <a:endParaRPr altLang="zh-CN" dirty="0" lang="en-US"/>
          </a:p>
          <a:p>
            <a:pPr lvl="2"/>
            <a:r>
              <a:rPr altLang="en-US" dirty="0" lang="zh-CN"/>
              <a:t>可以攻破坚固的营垒（林后</a:t>
            </a:r>
            <a:r>
              <a:rPr altLang="zh-CN" dirty="0" lang="en-US"/>
              <a:t>10:3-6</a:t>
            </a:r>
            <a:r>
              <a:rPr altLang="en-US" dirty="0" lang="zh-CN"/>
              <a:t>）</a:t>
            </a:r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7">
                      <p:stCondLst>
                        <p:cond delay="indefinite"/>
                      </p:stCondLst>
                      <p:childTnLst>
                        <p:par>
                          <p:cTn fill="hold" id="8">
                            <p:stCondLst>
                              <p:cond delay="0"/>
                            </p:stCondLst>
                            <p:childTnLst>
                              <p:par>
                                <p:cTn fill="hold" id="9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11"/>
                                        <p:tgtEl>
                                          <p:spTgt spid="10486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2">
                      <p:stCondLst>
                        <p:cond delay="indefinite"/>
                      </p:stCondLst>
                      <p:childTnLst>
                        <p:par>
                          <p:cTn fill="hold" id="13">
                            <p:stCondLst>
                              <p:cond delay="0"/>
                            </p:stCondLst>
                            <p:childTnLst>
                              <p:par>
                                <p:cTn fill="hold" id="14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16"/>
                                        <p:tgtEl>
                                          <p:spTgt spid="10486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7">
                      <p:stCondLst>
                        <p:cond delay="indefinite"/>
                      </p:stCondLst>
                      <p:childTnLst>
                        <p:par>
                          <p:cTn fill="hold" id="18">
                            <p:stCondLst>
                              <p:cond delay="0"/>
                            </p:stCondLst>
                            <p:childTnLst>
                              <p:par>
                                <p:cTn fill="hold" id="19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21"/>
                                        <p:tgtEl>
                                          <p:spTgt spid="10486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2">
                      <p:stCondLst>
                        <p:cond delay="indefinite"/>
                      </p:stCondLst>
                      <p:childTnLst>
                        <p:par>
                          <p:cTn fill="hold" id="23">
                            <p:stCondLst>
                              <p:cond delay="0"/>
                            </p:stCondLst>
                            <p:childTnLst>
                              <p:par>
                                <p:cTn fill="hold" id="24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26"/>
                                        <p:tgtEl>
                                          <p:spTgt spid="10486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7">
                      <p:stCondLst>
                        <p:cond delay="indefinite"/>
                      </p:stCondLst>
                      <p:childTnLst>
                        <p:par>
                          <p:cTn fill="hold" id="28">
                            <p:stCondLst>
                              <p:cond delay="0"/>
                            </p:stCondLst>
                            <p:childTnLst>
                              <p:par>
                                <p:cTn fill="hold" id="29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31"/>
                                        <p:tgtEl>
                                          <p:spTgt spid="10486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2">
                      <p:stCondLst>
                        <p:cond delay="indefinite"/>
                      </p:stCondLst>
                      <p:childTnLst>
                        <p:par>
                          <p:cTn fill="hold" id="33">
                            <p:stCondLst>
                              <p:cond delay="0"/>
                            </p:stCondLst>
                            <p:childTnLst>
                              <p:par>
                                <p:cTn fill="hold" id="34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36"/>
                                        <p:tgtEl>
                                          <p:spTgt spid="10486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5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dirty="0" lang="zh-CN"/>
              <a:t>总结和应用</a:t>
            </a:r>
          </a:p>
        </p:txBody>
      </p:sp>
      <p:sp>
        <p:nvSpPr>
          <p:cNvPr id="1048616" name="内容占位符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p>
            <a:r>
              <a:rPr altLang="en-US" dirty="0" lang="zh-CN"/>
              <a:t>总结</a:t>
            </a:r>
            <a:endParaRPr altLang="zh-CN" dirty="0" lang="en-US"/>
          </a:p>
          <a:p>
            <a:pPr lvl="1"/>
            <a:r>
              <a:rPr altLang="en-US" dirty="0" lang="zh-CN"/>
              <a:t>魔鬼借用属世的逼迫对付神的儿女</a:t>
            </a:r>
            <a:endParaRPr altLang="zh-CN" dirty="0" lang="en-US"/>
          </a:p>
          <a:p>
            <a:pPr lvl="1"/>
            <a:r>
              <a:rPr altLang="en-US" dirty="0" lang="zh-CN"/>
              <a:t>逼迫背后是一场属灵的争战</a:t>
            </a:r>
            <a:endParaRPr altLang="zh-CN" dirty="0" lang="en-US"/>
          </a:p>
          <a:p>
            <a:pPr lvl="1"/>
            <a:r>
              <a:rPr altLang="en-US" dirty="0" lang="zh-CN"/>
              <a:t>拿起属灵的兵器应对这场争战</a:t>
            </a:r>
            <a:endParaRPr altLang="zh-CN" dirty="0" lang="en-US"/>
          </a:p>
          <a:p>
            <a:r>
              <a:rPr altLang="en-US" dirty="0" lang="zh-CN"/>
              <a:t>应用</a:t>
            </a:r>
            <a:endParaRPr altLang="zh-CN" dirty="0" lang="en-US"/>
          </a:p>
          <a:p>
            <a:pPr lvl="1"/>
            <a:r>
              <a:rPr altLang="en-US" dirty="0" lang="zh-CN"/>
              <a:t>建立与神的关系</a:t>
            </a:r>
            <a:endParaRPr altLang="zh-CN" dirty="0" lang="en-US"/>
          </a:p>
          <a:p>
            <a:pPr lvl="1"/>
            <a:r>
              <a:rPr altLang="en-US" dirty="0" lang="zh-CN"/>
              <a:t>学习不依靠自己</a:t>
            </a:r>
            <a:endParaRPr altLang="zh-CN" dirty="0" lang="en-US"/>
          </a:p>
          <a:p>
            <a:pPr lvl="1"/>
            <a:r>
              <a:rPr altLang="en-US" dirty="0" lang="zh-CN"/>
              <a:t>相信神话语的力量</a:t>
            </a:r>
            <a:endParaRPr altLang="zh-CN" dirty="0" lang="en-US"/>
          </a:p>
          <a:p>
            <a:pPr lvl="1"/>
            <a:endParaRPr altLang="zh-CN" dirty="0" lang="en-US"/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7">
                      <p:stCondLst>
                        <p:cond delay="indefinite"/>
                      </p:stCondLst>
                      <p:childTnLst>
                        <p:par>
                          <p:cTn fill="hold" id="8">
                            <p:stCondLst>
                              <p:cond delay="0"/>
                            </p:stCondLst>
                            <p:childTnLst>
                              <p:par>
                                <p:cTn fill="hold" id="9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1">
                      <p:stCondLst>
                        <p:cond delay="indefinite"/>
                      </p:stCondLst>
                      <p:childTnLst>
                        <p:par>
                          <p:cTn fill="hold" id="12">
                            <p:stCondLst>
                              <p:cond delay="0"/>
                            </p:stCondLst>
                            <p:childTnLst>
                              <p:par>
                                <p:cTn fill="hold" id="13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>
                      <p:stCondLst>
                        <p:cond delay="indefinite"/>
                      </p:stCondLst>
                      <p:childTnLst>
                        <p:par>
                          <p:cTn fill="hold" id="16">
                            <p:stCondLst>
                              <p:cond delay="0"/>
                            </p:stCondLst>
                            <p:childTnLst>
                              <p:par>
                                <p:cTn fill="hold" id="17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9">
                      <p:stCondLst>
                        <p:cond delay="indefinite"/>
                      </p:stCondLst>
                      <p:childTnLst>
                        <p:par>
                          <p:cTn fill="hold" id="20">
                            <p:stCondLst>
                              <p:cond delay="0"/>
                            </p:stCondLst>
                            <p:childTnLst>
                              <p:par>
                                <p:cTn fill="hold" id="21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3">
                      <p:stCondLst>
                        <p:cond delay="indefinite"/>
                      </p:stCondLst>
                      <p:childTnLst>
                        <p:par>
                          <p:cTn fill="hold" id="24">
                            <p:stCondLst>
                              <p:cond delay="0"/>
                            </p:stCondLst>
                            <p:childTnLst>
                              <p:par>
                                <p:cTn fill="hold" id="25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7">
                      <p:stCondLst>
                        <p:cond delay="indefinite"/>
                      </p:stCondLst>
                      <p:childTnLst>
                        <p:par>
                          <p:cTn fill="hold" id="28">
                            <p:stCondLst>
                              <p:cond delay="0"/>
                            </p:stCondLst>
                            <p:childTnLst>
                              <p:par>
                                <p:cTn fill="hold" id="29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1">
                      <p:stCondLst>
                        <p:cond delay="indefinite"/>
                      </p:stCondLst>
                      <p:childTnLst>
                        <p:par>
                          <p:cTn fill="hold" id="32">
                            <p:stCondLst>
                              <p:cond delay="0"/>
                            </p:stCondLst>
                            <p:childTnLst>
                              <p:par>
                                <p:cTn fill="hold" id="33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dirty="0" lang="zh-CN"/>
              <a:t>马太福音</a:t>
            </a:r>
            <a:r>
              <a:rPr altLang="zh-CN" dirty="0" lang="en-US"/>
              <a:t> 26:47-56</a:t>
            </a:r>
            <a:endParaRPr altLang="en-US" dirty="0" lang="zh-CN"/>
          </a:p>
        </p:txBody>
      </p:sp>
      <p:sp>
        <p:nvSpPr>
          <p:cNvPr id="1048598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p>
            <a:pPr algn="just" indent="0" marL="0">
              <a:buNone/>
            </a:pPr>
            <a:r>
              <a:rPr altLang="zh-CN" baseline="30000" dirty="0" sz="2250" lang="en-US"/>
              <a:t>           47</a:t>
            </a:r>
            <a:r>
              <a:rPr altLang="en-US" dirty="0" sz="2250" lang="zh-CN"/>
              <a:t>说话之间，那十二个门徒里的犹大来了，并有许多人带着刀棒，从祭司长和民间的长老那里与他同来。</a:t>
            </a:r>
            <a:r>
              <a:rPr altLang="zh-CN" baseline="30000" dirty="0" sz="2250" lang="en-US"/>
              <a:t>48</a:t>
            </a:r>
            <a:r>
              <a:rPr altLang="en-US" dirty="0" sz="2250" lang="zh-CN"/>
              <a:t>那卖耶稣的给了他们一个暗号，说：“我与谁亲嘴，谁就是他。你们可以拿住他。”</a:t>
            </a:r>
            <a:r>
              <a:rPr altLang="zh-CN" baseline="30000" dirty="0" sz="2250" lang="en-US"/>
              <a:t>49</a:t>
            </a:r>
            <a:r>
              <a:rPr altLang="en-US" dirty="0" sz="2250" lang="zh-CN"/>
              <a:t>犹大随即到耶稣跟前说：“请拉比安。”就与他亲嘴。</a:t>
            </a:r>
            <a:r>
              <a:rPr altLang="zh-CN" baseline="30000" dirty="0" sz="2250" lang="en-US"/>
              <a:t>50</a:t>
            </a:r>
            <a:r>
              <a:rPr altLang="en-US" dirty="0" sz="2250" lang="zh-CN"/>
              <a:t>耶稣对他说：“朋友，你来要做的事，就做吧！”于是那些人上前，下手拿住耶稣。</a:t>
            </a:r>
            <a:r>
              <a:rPr altLang="zh-CN" baseline="30000" dirty="0" sz="2250" lang="en-US"/>
              <a:t>51</a:t>
            </a:r>
            <a:r>
              <a:rPr altLang="en-US" dirty="0" sz="2250" lang="zh-CN"/>
              <a:t>有跟随耶稣的一个人，伸手拔出刀来，将大祭司的仆人砍了一刀，削掉了他一个耳朵。</a:t>
            </a:r>
            <a:r>
              <a:rPr altLang="zh-CN" baseline="30000" dirty="0" sz="2250" lang="en-US"/>
              <a:t>52</a:t>
            </a:r>
            <a:r>
              <a:rPr altLang="en-US" dirty="0" sz="2250" lang="zh-CN"/>
              <a:t>耶稣对他说：“收刀入鞘吧！凡动刀的，必死在刀下。</a:t>
            </a:r>
            <a:r>
              <a:rPr altLang="zh-CN" baseline="30000" dirty="0" sz="2250" lang="en-US"/>
              <a:t>53</a:t>
            </a:r>
            <a:r>
              <a:rPr altLang="en-US" dirty="0" sz="2250" lang="zh-CN"/>
              <a:t>你想，我不能求我父现在为我差遣十二营多天使来吗？</a:t>
            </a:r>
            <a:r>
              <a:rPr altLang="zh-CN" baseline="30000" dirty="0" sz="2250" lang="en-US"/>
              <a:t>54</a:t>
            </a:r>
            <a:r>
              <a:rPr altLang="en-US" dirty="0" sz="2250" lang="zh-CN"/>
              <a:t>若是这样，经上所说事情必须如此的话，怎么应验呢？”</a:t>
            </a:r>
            <a:r>
              <a:rPr altLang="zh-CN" baseline="30000" dirty="0" sz="2250" lang="en-US"/>
              <a:t>55</a:t>
            </a:r>
            <a:r>
              <a:rPr altLang="en-US" dirty="0" sz="2250" lang="zh-CN"/>
              <a:t>当时，耶稣对众人说：“你们带着刀棒出来拿我，如同拿强盗吗？我天天坐在殿里教训人，你们并没有拿我。</a:t>
            </a:r>
            <a:r>
              <a:rPr altLang="zh-CN" baseline="30000" dirty="0" sz="2250" lang="en-US"/>
              <a:t>56</a:t>
            </a:r>
            <a:r>
              <a:rPr altLang="en-US" dirty="0" sz="2250" lang="zh-CN"/>
              <a:t>但这一切的事成就了，为要应验先知书上的话。”当下，门徒都离开他逃走了。</a:t>
            </a:r>
            <a:endParaRPr altLang="zh-CN" dirty="0" sz="2250"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dirty="0" lang="zh-CN"/>
              <a:t>耶稣的受难与复活</a:t>
            </a:r>
          </a:p>
        </p:txBody>
      </p:sp>
      <p:sp>
        <p:nvSpPr>
          <p:cNvPr id="1048600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p>
            <a:pPr>
              <a:lnSpc>
                <a:spcPct val="120000"/>
              </a:lnSpc>
              <a:spcBef>
                <a:spcPts val="200"/>
              </a:spcBef>
            </a:pPr>
            <a:r>
              <a:rPr altLang="en-US" dirty="0" sz="2800" lang="zh-CN"/>
              <a:t>受难（太</a:t>
            </a:r>
            <a:r>
              <a:rPr altLang="zh-CN" dirty="0" sz="2800" lang="en-US"/>
              <a:t>26:1-27:66</a:t>
            </a:r>
            <a:r>
              <a:rPr altLang="en-US" dirty="0" sz="2800" lang="zh-CN"/>
              <a:t>）</a:t>
            </a:r>
            <a:endParaRPr altLang="zh-CN" dirty="0" sz="2800" lang="en-US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altLang="en-US" dirty="0" sz="2400" lang="zh-CN"/>
              <a:t>一件美事（太</a:t>
            </a:r>
            <a:r>
              <a:rPr altLang="zh-CN" dirty="0" sz="2400" lang="en-US"/>
              <a:t>26:1-16</a:t>
            </a:r>
            <a:r>
              <a:rPr altLang="en-US" dirty="0" sz="2400" lang="zh-CN"/>
              <a:t>）</a:t>
            </a:r>
            <a:endParaRPr altLang="zh-CN" dirty="0" sz="2400" lang="en-US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altLang="en-US" dirty="0" sz="2400" lang="zh-CN"/>
              <a:t>基督宝血所立的新约（太</a:t>
            </a:r>
            <a:r>
              <a:rPr altLang="zh-CN" dirty="0" sz="2400" lang="en-US"/>
              <a:t>26:17-30</a:t>
            </a:r>
            <a:r>
              <a:rPr altLang="en-US" dirty="0" sz="2400" lang="zh-CN"/>
              <a:t>）</a:t>
            </a:r>
            <a:endParaRPr altLang="zh-CN" dirty="0" sz="2400" lang="en-US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altLang="en-US" dirty="0" sz="2400" lang="zh-CN"/>
              <a:t>你曾经跌倒过吗？ （太</a:t>
            </a:r>
            <a:r>
              <a:rPr altLang="zh-CN" dirty="0" sz="2400" lang="en-US"/>
              <a:t>26:31-35</a:t>
            </a:r>
            <a:r>
              <a:rPr altLang="en-US" dirty="0" sz="2400" lang="zh-CN"/>
              <a:t>）</a:t>
            </a:r>
            <a:endParaRPr altLang="zh-CN" dirty="0" sz="2400" lang="en-US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altLang="en-US" dirty="0" sz="2400" lang="zh-CN"/>
              <a:t>愿祢的旨意成全（太</a:t>
            </a:r>
            <a:r>
              <a:rPr altLang="zh-CN" dirty="0" sz="2400" lang="en-US"/>
              <a:t>26:36-46</a:t>
            </a:r>
            <a:r>
              <a:rPr altLang="en-US" dirty="0" sz="2400" lang="zh-CN"/>
              <a:t>）</a:t>
            </a:r>
            <a:endParaRPr altLang="zh-CN" dirty="0" sz="2400" lang="en-US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altLang="en-US" dirty="0" sz="2400" lang="zh-CN">
                <a:solidFill>
                  <a:srgbClr val="FFC000"/>
                </a:solidFill>
              </a:rPr>
              <a:t>属灵的争战（太</a:t>
            </a:r>
            <a:r>
              <a:rPr altLang="zh-CN" dirty="0" sz="2400" lang="en-US">
                <a:solidFill>
                  <a:srgbClr val="FFC000"/>
                </a:solidFill>
              </a:rPr>
              <a:t>26:47-56</a:t>
            </a:r>
            <a:r>
              <a:rPr altLang="en-US" dirty="0" sz="2400" lang="zh-CN">
                <a:solidFill>
                  <a:srgbClr val="FFC000"/>
                </a:solidFill>
              </a:rPr>
              <a:t>）</a:t>
            </a:r>
            <a:endParaRPr altLang="zh-CN" dirty="0" sz="2400" lang="en-US">
              <a:solidFill>
                <a:srgbClr val="FFC000"/>
              </a:solidFill>
            </a:endParaRPr>
          </a:p>
          <a:p>
            <a:pPr>
              <a:lnSpc>
                <a:spcPct val="120000"/>
              </a:lnSpc>
              <a:spcBef>
                <a:spcPts val="200"/>
              </a:spcBef>
            </a:pPr>
            <a:r>
              <a:rPr altLang="en-US" dirty="0" sz="2800" lang="zh-CN"/>
              <a:t>复活（太</a:t>
            </a:r>
            <a:r>
              <a:rPr altLang="zh-CN" dirty="0" sz="2800" lang="en-US"/>
              <a:t>28:1-20</a:t>
            </a:r>
            <a:r>
              <a:rPr altLang="en-US" dirty="0" sz="2800" lang="zh-CN"/>
              <a:t>）</a:t>
            </a:r>
            <a:endParaRPr altLang="zh-CN" dirty="0"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dirty="0" lang="zh-CN"/>
              <a:t>大纲</a:t>
            </a:r>
          </a:p>
        </p:txBody>
      </p:sp>
      <p:sp>
        <p:nvSpPr>
          <p:cNvPr id="1048602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p>
            <a:r>
              <a:rPr altLang="en-US" dirty="0" lang="zh-CN"/>
              <a:t>属世的逼迫</a:t>
            </a:r>
            <a:endParaRPr altLang="zh-CN" dirty="0" lang="en-US"/>
          </a:p>
          <a:p>
            <a:r>
              <a:rPr altLang="en-US" dirty="0" lang="zh-CN"/>
              <a:t>收刀入鞘</a:t>
            </a:r>
            <a:endParaRPr altLang="zh-CN" dirty="0" lang="en-US"/>
          </a:p>
          <a:p>
            <a:r>
              <a:rPr altLang="en-US" dirty="0" lang="zh-CN"/>
              <a:t>属灵的兵器</a:t>
            </a:r>
            <a:endParaRPr altLang="zh-CN" dirty="0"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3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altLang="en-US" dirty="0" lang="zh-CN"/>
              <a:t>属世的逼迫</a:t>
            </a:r>
          </a:p>
        </p:txBody>
      </p:sp>
      <p:sp>
        <p:nvSpPr>
          <p:cNvPr id="1048604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p>
            <a:r>
              <a:rPr altLang="en-US" dirty="0" lang="zh-CN"/>
              <a:t>来捉拿耶稣的人</a:t>
            </a:r>
            <a:endParaRPr altLang="zh-CN" dirty="0" lang="en-US"/>
          </a:p>
          <a:p>
            <a:pPr lvl="1"/>
            <a:r>
              <a:rPr altLang="en-US" dirty="0" lang="zh-CN"/>
              <a:t>犹大</a:t>
            </a:r>
            <a:r>
              <a:rPr altLang="zh-CN" dirty="0" lang="en-US"/>
              <a:t>——</a:t>
            </a:r>
            <a:r>
              <a:rPr altLang="en-US" dirty="0" lang="zh-CN"/>
              <a:t>门徒中的背叛者</a:t>
            </a:r>
            <a:endParaRPr altLang="zh-CN" dirty="0" lang="en-US"/>
          </a:p>
          <a:p>
            <a:pPr lvl="1"/>
            <a:r>
              <a:rPr altLang="en-US" dirty="0" lang="zh-CN"/>
              <a:t>祭司长</a:t>
            </a:r>
            <a:r>
              <a:rPr altLang="zh-CN" dirty="0" lang="en-US"/>
              <a:t>——</a:t>
            </a:r>
            <a:r>
              <a:rPr altLang="en-US" dirty="0" lang="zh-CN"/>
              <a:t>公会的神职人员</a:t>
            </a:r>
            <a:endParaRPr altLang="zh-CN" dirty="0" lang="en-US"/>
          </a:p>
          <a:p>
            <a:pPr lvl="1"/>
            <a:r>
              <a:rPr altLang="en-US" dirty="0" lang="zh-CN"/>
              <a:t>民间的长老</a:t>
            </a:r>
            <a:r>
              <a:rPr altLang="zh-CN" dirty="0" lang="en-US"/>
              <a:t>——</a:t>
            </a:r>
            <a:r>
              <a:rPr altLang="en-US" dirty="0" lang="zh-CN"/>
              <a:t>普通平信徒</a:t>
            </a:r>
            <a:endParaRPr altLang="zh-CN" dirty="0" lang="en-US"/>
          </a:p>
          <a:p>
            <a:pPr lvl="1"/>
            <a:r>
              <a:rPr altLang="en-US" dirty="0" lang="zh-CN"/>
              <a:t>罗马士兵（约</a:t>
            </a:r>
            <a:r>
              <a:rPr altLang="zh-CN" dirty="0" lang="en-US"/>
              <a:t>18:3</a:t>
            </a:r>
            <a:r>
              <a:rPr altLang="en-US" dirty="0" lang="zh-CN"/>
              <a:t>、</a:t>
            </a:r>
            <a:r>
              <a:rPr altLang="zh-CN" dirty="0" lang="en-US"/>
              <a:t>12</a:t>
            </a:r>
            <a:r>
              <a:rPr altLang="en-US" dirty="0" lang="zh-CN"/>
              <a:t>）</a:t>
            </a:r>
            <a:endParaRPr altLang="zh-CN" dirty="0" lang="en-US"/>
          </a:p>
          <a:p>
            <a:r>
              <a:rPr altLang="en-US" dirty="0" lang="zh-CN"/>
              <a:t>耶稣的事工失败了嘛？</a:t>
            </a:r>
            <a:endParaRPr altLang="zh-CN" dirty="0" lang="en-US"/>
          </a:p>
          <a:p>
            <a:pPr lvl="1"/>
            <a:r>
              <a:rPr altLang="en-US" dirty="0" lang="zh-CN"/>
              <a:t>众叛亲离</a:t>
            </a:r>
            <a:endParaRPr altLang="zh-CN" dirty="0" lang="en-US"/>
          </a:p>
          <a:p>
            <a:pPr lvl="1"/>
            <a:r>
              <a:rPr altLang="en-US" dirty="0" lang="zh-CN"/>
              <a:t>政府和民间的敌视和阻挡</a:t>
            </a:r>
            <a:endParaRPr altLang="zh-CN" dirty="0" lang="en-US"/>
          </a:p>
          <a:p>
            <a:pPr lvl="1"/>
            <a:r>
              <a:rPr altLang="en-US" dirty="0" lang="zh-CN"/>
              <a:t>十字架上的受死</a:t>
            </a:r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7">
                      <p:stCondLst>
                        <p:cond delay="indefinite"/>
                      </p:stCondLst>
                      <p:childTnLst>
                        <p:par>
                          <p:cTn fill="hold" id="8">
                            <p:stCondLst>
                              <p:cond delay="0"/>
                            </p:stCondLst>
                            <p:childTnLst>
                              <p:par>
                                <p:cTn fill="hold" id="9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11"/>
                                        <p:tgtEl>
                                          <p:spTgt spid="10486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2">
                      <p:stCondLst>
                        <p:cond delay="indefinite"/>
                      </p:stCondLst>
                      <p:childTnLst>
                        <p:par>
                          <p:cTn fill="hold" id="13">
                            <p:stCondLst>
                              <p:cond delay="0"/>
                            </p:stCondLst>
                            <p:childTnLst>
                              <p:par>
                                <p:cTn fill="hold" id="14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16"/>
                                        <p:tgtEl>
                                          <p:spTgt spid="10486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7">
                      <p:stCondLst>
                        <p:cond delay="indefinite"/>
                      </p:stCondLst>
                      <p:childTnLst>
                        <p:par>
                          <p:cTn fill="hold" id="18">
                            <p:stCondLst>
                              <p:cond delay="0"/>
                            </p:stCondLst>
                            <p:childTnLst>
                              <p:par>
                                <p:cTn fill="hold" id="19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21"/>
                                        <p:tgtEl>
                                          <p:spTgt spid="10486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2">
                      <p:stCondLst>
                        <p:cond delay="indefinite"/>
                      </p:stCondLst>
                      <p:childTnLst>
                        <p:par>
                          <p:cTn fill="hold" id="23">
                            <p:stCondLst>
                              <p:cond delay="0"/>
                            </p:stCondLst>
                            <p:childTnLst>
                              <p:par>
                                <p:cTn fill="hold" id="24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26"/>
                                        <p:tgtEl>
                                          <p:spTgt spid="10486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7">
                      <p:stCondLst>
                        <p:cond delay="indefinite"/>
                      </p:stCondLst>
                      <p:childTnLst>
                        <p:par>
                          <p:cTn fill="hold" id="28">
                            <p:stCondLst>
                              <p:cond delay="0"/>
                            </p:stCondLst>
                            <p:childTnLst>
                              <p:par>
                                <p:cTn fill="hold" id="29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1">
                      <p:stCondLst>
                        <p:cond delay="indefinite"/>
                      </p:stCondLst>
                      <p:childTnLst>
                        <p:par>
                          <p:cTn fill="hold" id="32">
                            <p:stCondLst>
                              <p:cond delay="0"/>
                            </p:stCondLst>
                            <p:childTnLst>
                              <p:par>
                                <p:cTn fill="hold" id="33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35"/>
                                        <p:tgtEl>
                                          <p:spTgt spid="104860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6">
                      <p:stCondLst>
                        <p:cond delay="indefinite"/>
                      </p:stCondLst>
                      <p:childTnLst>
                        <p:par>
                          <p:cTn fill="hold" id="37">
                            <p:stCondLst>
                              <p:cond delay="0"/>
                            </p:stCondLst>
                            <p:childTnLst>
                              <p:par>
                                <p:cTn fill="hold" id="38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40"/>
                                        <p:tgtEl>
                                          <p:spTgt spid="104860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1">
                      <p:stCondLst>
                        <p:cond delay="indefinite"/>
                      </p:stCondLst>
                      <p:childTnLst>
                        <p:par>
                          <p:cTn fill="hold" id="42">
                            <p:stCondLst>
                              <p:cond delay="0"/>
                            </p:stCondLst>
                            <p:childTnLst>
                              <p:par>
                                <p:cTn fill="hold" id="43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45"/>
                                        <p:tgtEl>
                                          <p:spTgt spid="104860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dirty="0" lang="zh-CN"/>
              <a:t>属世的逼迫</a:t>
            </a:r>
          </a:p>
        </p:txBody>
      </p:sp>
      <p:sp>
        <p:nvSpPr>
          <p:cNvPr id="1048606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p>
            <a:r>
              <a:rPr altLang="en-US" dirty="0" lang="zh-CN"/>
              <a:t>魔鬼的诡计</a:t>
            </a:r>
            <a:endParaRPr altLang="zh-CN" dirty="0" lang="en-US"/>
          </a:p>
          <a:p>
            <a:pPr lvl="1"/>
            <a:r>
              <a:rPr altLang="en-US" dirty="0" lang="zh-CN"/>
              <a:t>各样的逼迫</a:t>
            </a:r>
            <a:endParaRPr altLang="zh-CN" dirty="0" lang="en-US"/>
          </a:p>
          <a:p>
            <a:pPr lvl="1"/>
            <a:r>
              <a:rPr altLang="en-US" dirty="0" lang="zh-CN"/>
              <a:t>灰心丧气</a:t>
            </a:r>
            <a:endParaRPr altLang="zh-CN" dirty="0" lang="en-US"/>
          </a:p>
          <a:p>
            <a:pPr lvl="1"/>
            <a:r>
              <a:rPr altLang="en-US" dirty="0" lang="zh-CN"/>
              <a:t>没有盼望</a:t>
            </a:r>
            <a:endParaRPr altLang="zh-CN" dirty="0" lang="en-US"/>
          </a:p>
          <a:p>
            <a:r>
              <a:rPr altLang="en-US" dirty="0" lang="zh-CN"/>
              <a:t>我们今天面对的</a:t>
            </a:r>
            <a:endParaRPr altLang="zh-CN" dirty="0" lang="en-US"/>
          </a:p>
          <a:p>
            <a:pPr lvl="1"/>
            <a:r>
              <a:rPr altLang="en-US" dirty="0" lang="zh-CN"/>
              <a:t>工作的压力</a:t>
            </a:r>
            <a:endParaRPr altLang="zh-CN" dirty="0" lang="en-US"/>
          </a:p>
          <a:p>
            <a:pPr lvl="1"/>
            <a:r>
              <a:rPr altLang="en-US" dirty="0" lang="zh-CN"/>
              <a:t>家庭的压力</a:t>
            </a:r>
            <a:endParaRPr altLang="zh-CN" dirty="0" lang="en-US"/>
          </a:p>
          <a:p>
            <a:pPr lvl="1"/>
            <a:r>
              <a:rPr altLang="en-US" dirty="0" lang="zh-CN"/>
              <a:t>个人生活的压力</a:t>
            </a:r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7">
                      <p:stCondLst>
                        <p:cond delay="indefinite"/>
                      </p:stCondLst>
                      <p:childTnLst>
                        <p:par>
                          <p:cTn fill="hold" id="8">
                            <p:stCondLst>
                              <p:cond delay="0"/>
                            </p:stCondLst>
                            <p:childTnLst>
                              <p:par>
                                <p:cTn fill="hold" id="9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11"/>
                                        <p:tgtEl>
                                          <p:spTgt spid="10486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2">
                      <p:stCondLst>
                        <p:cond delay="indefinite"/>
                      </p:stCondLst>
                      <p:childTnLst>
                        <p:par>
                          <p:cTn fill="hold" id="13">
                            <p:stCondLst>
                              <p:cond delay="0"/>
                            </p:stCondLst>
                            <p:childTnLst>
                              <p:par>
                                <p:cTn fill="hold" id="14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16"/>
                                        <p:tgtEl>
                                          <p:spTgt spid="10486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7">
                      <p:stCondLst>
                        <p:cond delay="indefinite"/>
                      </p:stCondLst>
                      <p:childTnLst>
                        <p:par>
                          <p:cTn fill="hold" id="18">
                            <p:stCondLst>
                              <p:cond delay="0"/>
                            </p:stCondLst>
                            <p:childTnLst>
                              <p:par>
                                <p:cTn fill="hold" id="19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21"/>
                                        <p:tgtEl>
                                          <p:spTgt spid="10486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2">
                      <p:stCondLst>
                        <p:cond delay="indefinite"/>
                      </p:stCondLst>
                      <p:childTnLst>
                        <p:par>
                          <p:cTn fill="hold" id="23">
                            <p:stCondLst>
                              <p:cond delay="0"/>
                            </p:stCondLst>
                            <p:childTnLst>
                              <p:par>
                                <p:cTn fill="hold" id="24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6">
                      <p:stCondLst>
                        <p:cond delay="indefinite"/>
                      </p:stCondLst>
                      <p:childTnLst>
                        <p:par>
                          <p:cTn fill="hold" id="27">
                            <p:stCondLst>
                              <p:cond delay="0"/>
                            </p:stCondLst>
                            <p:childTnLst>
                              <p:par>
                                <p:cTn fill="hold" id="28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30"/>
                                        <p:tgtEl>
                                          <p:spTgt spid="10486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1">
                      <p:stCondLst>
                        <p:cond delay="indefinite"/>
                      </p:stCondLst>
                      <p:childTnLst>
                        <p:par>
                          <p:cTn fill="hold" id="32">
                            <p:stCondLst>
                              <p:cond delay="0"/>
                            </p:stCondLst>
                            <p:childTnLst>
                              <p:par>
                                <p:cTn fill="hold" id="33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35"/>
                                        <p:tgtEl>
                                          <p:spTgt spid="10486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6">
                      <p:stCondLst>
                        <p:cond delay="indefinite"/>
                      </p:stCondLst>
                      <p:childTnLst>
                        <p:par>
                          <p:cTn fill="hold" id="37">
                            <p:stCondLst>
                              <p:cond delay="0"/>
                            </p:stCondLst>
                            <p:childTnLst>
                              <p:par>
                                <p:cTn fill="hold" id="38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40"/>
                                        <p:tgtEl>
                                          <p:spTgt spid="104860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7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altLang="en-US" dirty="0" lang="zh-CN"/>
              <a:t>收刀入鞘</a:t>
            </a:r>
          </a:p>
        </p:txBody>
      </p:sp>
      <p:sp>
        <p:nvSpPr>
          <p:cNvPr id="1048608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altLang="en-US" dirty="0" lang="zh-CN"/>
              <a:t>门徒的反应</a:t>
            </a:r>
            <a:endParaRPr altLang="zh-CN" dirty="0" lang="en-US"/>
          </a:p>
          <a:p>
            <a:pPr lvl="1"/>
            <a:r>
              <a:rPr altLang="en-US" dirty="0" lang="zh-CN"/>
              <a:t>奋起反抗（太</a:t>
            </a:r>
            <a:r>
              <a:rPr altLang="zh-CN" dirty="0" lang="en-US"/>
              <a:t>26:51</a:t>
            </a:r>
            <a:r>
              <a:rPr altLang="en-US" dirty="0" lang="zh-CN"/>
              <a:t>）</a:t>
            </a:r>
            <a:endParaRPr altLang="zh-CN" dirty="0" lang="en-US"/>
          </a:p>
          <a:p>
            <a:pPr lvl="1"/>
            <a:r>
              <a:rPr altLang="en-US" dirty="0" lang="zh-CN"/>
              <a:t>四散逃走（太</a:t>
            </a:r>
            <a:r>
              <a:rPr altLang="zh-CN" dirty="0" lang="en-US"/>
              <a:t>26:56</a:t>
            </a:r>
            <a:r>
              <a:rPr altLang="en-US" dirty="0" lang="zh-CN"/>
              <a:t>）</a:t>
            </a:r>
            <a:endParaRPr altLang="zh-CN" dirty="0" lang="en-US"/>
          </a:p>
          <a:p>
            <a:r>
              <a:rPr altLang="en-US" dirty="0" lang="zh-CN"/>
              <a:t>我们如何面对“逼迫”？</a:t>
            </a:r>
            <a:endParaRPr altLang="zh-CN" dirty="0" lang="en-US"/>
          </a:p>
          <a:p>
            <a:pPr lvl="1"/>
            <a:r>
              <a:rPr altLang="en-US" dirty="0" lang="zh-CN"/>
              <a:t>依靠自己的能力</a:t>
            </a:r>
            <a:endParaRPr altLang="zh-CN" dirty="0" lang="en-US"/>
          </a:p>
          <a:p>
            <a:pPr lvl="1"/>
            <a:r>
              <a:rPr altLang="en-US" dirty="0" lang="zh-CN"/>
              <a:t>逃避实际处境</a:t>
            </a:r>
            <a:endParaRPr altLang="zh-CN" dirty="0" lang="en-US"/>
          </a:p>
          <a:p>
            <a:pPr lvl="1"/>
            <a:r>
              <a:rPr altLang="en-US" dirty="0" lang="zh-CN"/>
              <a:t>躺平或摆烂</a:t>
            </a:r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7">
                      <p:stCondLst>
                        <p:cond delay="indefinite"/>
                      </p:stCondLst>
                      <p:childTnLst>
                        <p:par>
                          <p:cTn fill="hold" id="8">
                            <p:stCondLst>
                              <p:cond delay="0"/>
                            </p:stCondLst>
                            <p:childTnLst>
                              <p:par>
                                <p:cTn fill="hold" id="9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11"/>
                                        <p:tgtEl>
                                          <p:spTgt spid="10486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2">
                      <p:stCondLst>
                        <p:cond delay="indefinite"/>
                      </p:stCondLst>
                      <p:childTnLst>
                        <p:par>
                          <p:cTn fill="hold" id="13">
                            <p:stCondLst>
                              <p:cond delay="0"/>
                            </p:stCondLst>
                            <p:childTnLst>
                              <p:par>
                                <p:cTn fill="hold" id="14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16"/>
                                        <p:tgtEl>
                                          <p:spTgt spid="10486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7">
                      <p:stCondLst>
                        <p:cond delay="indefinite"/>
                      </p:stCondLst>
                      <p:childTnLst>
                        <p:par>
                          <p:cTn fill="hold" id="18">
                            <p:stCondLst>
                              <p:cond delay="0"/>
                            </p:stCondLst>
                            <p:childTnLst>
                              <p:par>
                                <p:cTn fill="hold" id="19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1">
                      <p:stCondLst>
                        <p:cond delay="indefinite"/>
                      </p:stCondLst>
                      <p:childTnLst>
                        <p:par>
                          <p:cTn fill="hold" id="22">
                            <p:stCondLst>
                              <p:cond delay="0"/>
                            </p:stCondLst>
                            <p:childTnLst>
                              <p:par>
                                <p:cTn fill="hold" id="23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25"/>
                                        <p:tgtEl>
                                          <p:spTgt spid="10486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6">
                      <p:stCondLst>
                        <p:cond delay="indefinite"/>
                      </p:stCondLst>
                      <p:childTnLst>
                        <p:par>
                          <p:cTn fill="hold" id="27">
                            <p:stCondLst>
                              <p:cond delay="0"/>
                            </p:stCondLst>
                            <p:childTnLst>
                              <p:par>
                                <p:cTn fill="hold" id="28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30"/>
                                        <p:tgtEl>
                                          <p:spTgt spid="10486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1">
                      <p:stCondLst>
                        <p:cond delay="indefinite"/>
                      </p:stCondLst>
                      <p:childTnLst>
                        <p:par>
                          <p:cTn fill="hold" id="32">
                            <p:stCondLst>
                              <p:cond delay="0"/>
                            </p:stCondLst>
                            <p:childTnLst>
                              <p:par>
                                <p:cTn fill="hold" id="33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35"/>
                                        <p:tgtEl>
                                          <p:spTgt spid="10486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dirty="0" lang="zh-CN"/>
              <a:t>收刀入鞘</a:t>
            </a:r>
          </a:p>
        </p:txBody>
      </p:sp>
      <p:sp>
        <p:nvSpPr>
          <p:cNvPr id="1048610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altLang="en-US" dirty="0" lang="zh-CN"/>
              <a:t>耶稣的回答</a:t>
            </a:r>
            <a:endParaRPr altLang="zh-CN" dirty="0" lang="en-US"/>
          </a:p>
          <a:p>
            <a:pPr lvl="1"/>
            <a:r>
              <a:rPr altLang="en-US" dirty="0" lang="zh-CN"/>
              <a:t>对犹大</a:t>
            </a:r>
            <a:endParaRPr altLang="zh-CN" dirty="0" lang="en-US"/>
          </a:p>
          <a:p>
            <a:pPr lvl="2"/>
            <a:r>
              <a:rPr altLang="en-US" dirty="0" lang="zh-CN"/>
              <a:t>你来要做的事，就做吧！</a:t>
            </a:r>
            <a:endParaRPr altLang="zh-CN" dirty="0" lang="en-US"/>
          </a:p>
          <a:p>
            <a:pPr lvl="1"/>
            <a:r>
              <a:rPr altLang="en-US" dirty="0" lang="zh-CN"/>
              <a:t>对彼得</a:t>
            </a:r>
            <a:endParaRPr altLang="zh-CN" dirty="0" lang="en-US"/>
          </a:p>
          <a:p>
            <a:pPr lvl="2"/>
            <a:r>
              <a:rPr altLang="en-US" dirty="0" lang="zh-CN"/>
              <a:t>收刀入鞘</a:t>
            </a:r>
            <a:endParaRPr altLang="zh-CN" dirty="0" lang="en-US"/>
          </a:p>
          <a:p>
            <a:pPr lvl="2"/>
            <a:r>
              <a:rPr altLang="en-US" dirty="0" lang="zh-CN"/>
              <a:t>可以求父差遣天使</a:t>
            </a:r>
            <a:endParaRPr altLang="zh-CN" dirty="0" lang="en-US"/>
          </a:p>
          <a:p>
            <a:pPr lvl="1"/>
            <a:r>
              <a:rPr altLang="en-US" dirty="0" lang="zh-CN"/>
              <a:t>对捉拿的人</a:t>
            </a:r>
            <a:endParaRPr altLang="zh-CN" dirty="0" lang="en-US"/>
          </a:p>
          <a:p>
            <a:pPr lvl="2"/>
            <a:r>
              <a:rPr altLang="en-US" dirty="0" lang="zh-CN"/>
              <a:t>你们是偷偷来抓我的</a:t>
            </a:r>
            <a:endParaRPr altLang="zh-CN" dirty="0" lang="en-US"/>
          </a:p>
          <a:p>
            <a:pPr lvl="2"/>
            <a:r>
              <a:rPr altLang="en-US" dirty="0" lang="zh-CN"/>
              <a:t>医治大祭司的仆人（路</a:t>
            </a:r>
            <a:r>
              <a:rPr altLang="zh-CN" dirty="0" lang="en-US"/>
              <a:t>22:51</a:t>
            </a:r>
            <a:r>
              <a:rPr altLang="en-US" dirty="0" lang="zh-CN"/>
              <a:t>）</a:t>
            </a:r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7">
                      <p:stCondLst>
                        <p:cond delay="indefinite"/>
                      </p:stCondLst>
                      <p:childTnLst>
                        <p:par>
                          <p:cTn fill="hold" id="8">
                            <p:stCondLst>
                              <p:cond delay="0"/>
                            </p:stCondLst>
                            <p:childTnLst>
                              <p:par>
                                <p:cTn fill="hold" id="9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11"/>
                                        <p:tgtEl>
                                          <p:spTgt spid="104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2">
                      <p:stCondLst>
                        <p:cond delay="indefinite"/>
                      </p:stCondLst>
                      <p:childTnLst>
                        <p:par>
                          <p:cTn fill="hold" id="13">
                            <p:stCondLst>
                              <p:cond delay="0"/>
                            </p:stCondLst>
                            <p:childTnLst>
                              <p:par>
                                <p:cTn fill="hold" id="14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16"/>
                                        <p:tgtEl>
                                          <p:spTgt spid="104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7">
                      <p:stCondLst>
                        <p:cond delay="indefinite"/>
                      </p:stCondLst>
                      <p:childTnLst>
                        <p:par>
                          <p:cTn fill="hold" id="18">
                            <p:stCondLst>
                              <p:cond delay="0"/>
                            </p:stCondLst>
                            <p:childTnLst>
                              <p:par>
                                <p:cTn fill="hold" id="19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21"/>
                                        <p:tgtEl>
                                          <p:spTgt spid="104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2">
                      <p:stCondLst>
                        <p:cond delay="indefinite"/>
                      </p:stCondLst>
                      <p:childTnLst>
                        <p:par>
                          <p:cTn fill="hold" id="23">
                            <p:stCondLst>
                              <p:cond delay="0"/>
                            </p:stCondLst>
                            <p:childTnLst>
                              <p:par>
                                <p:cTn fill="hold" id="24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26"/>
                                        <p:tgtEl>
                                          <p:spTgt spid="1048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7">
                      <p:stCondLst>
                        <p:cond delay="indefinite"/>
                      </p:stCondLst>
                      <p:childTnLst>
                        <p:par>
                          <p:cTn fill="hold" id="28">
                            <p:stCondLst>
                              <p:cond delay="0"/>
                            </p:stCondLst>
                            <p:childTnLst>
                              <p:par>
                                <p:cTn fill="hold" id="29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31"/>
                                        <p:tgtEl>
                                          <p:spTgt spid="10486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2">
                      <p:stCondLst>
                        <p:cond delay="indefinite"/>
                      </p:stCondLst>
                      <p:childTnLst>
                        <p:par>
                          <p:cTn fill="hold" id="33">
                            <p:stCondLst>
                              <p:cond delay="0"/>
                            </p:stCondLst>
                            <p:childTnLst>
                              <p:par>
                                <p:cTn fill="hold" id="34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36"/>
                                        <p:tgtEl>
                                          <p:spTgt spid="10486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7">
                      <p:stCondLst>
                        <p:cond delay="indefinite"/>
                      </p:stCondLst>
                      <p:childTnLst>
                        <p:par>
                          <p:cTn fill="hold" id="38">
                            <p:stCondLst>
                              <p:cond delay="0"/>
                            </p:stCondLst>
                            <p:childTnLst>
                              <p:par>
                                <p:cTn fill="hold" id="39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41"/>
                                        <p:tgtEl>
                                          <p:spTgt spid="10486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2">
                      <p:stCondLst>
                        <p:cond delay="indefinite"/>
                      </p:stCondLst>
                      <p:childTnLst>
                        <p:par>
                          <p:cTn fill="hold" id="43">
                            <p:stCondLst>
                              <p:cond delay="0"/>
                            </p:stCondLst>
                            <p:childTnLst>
                              <p:par>
                                <p:cTn fill="hold" id="44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46"/>
                                        <p:tgtEl>
                                          <p:spTgt spid="10486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1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dirty="0" lang="zh-CN"/>
              <a:t>收刀入鞘</a:t>
            </a:r>
          </a:p>
        </p:txBody>
      </p:sp>
      <p:sp>
        <p:nvSpPr>
          <p:cNvPr id="1048612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altLang="en-US" dirty="0" lang="zh-CN"/>
              <a:t>耶稣为何阻止彼得？</a:t>
            </a:r>
            <a:endParaRPr altLang="zh-CN" dirty="0" lang="en-US"/>
          </a:p>
          <a:p>
            <a:pPr lvl="1"/>
            <a:r>
              <a:rPr altLang="en-US" dirty="0" lang="zh-CN"/>
              <a:t>基督不需要有形刀剑的保护</a:t>
            </a:r>
            <a:endParaRPr altLang="zh-CN" dirty="0" lang="en-US"/>
          </a:p>
          <a:p>
            <a:pPr lvl="1"/>
            <a:r>
              <a:rPr altLang="en-US" dirty="0" lang="zh-CN"/>
              <a:t>福音并非用武力捍卫</a:t>
            </a:r>
            <a:endParaRPr altLang="zh-CN" dirty="0" lang="en-US"/>
          </a:p>
          <a:p>
            <a:pPr lvl="1"/>
            <a:r>
              <a:rPr altLang="en-US" dirty="0" lang="zh-CN"/>
              <a:t>天国并非用武力来争战（虽然基督有这个能力）</a:t>
            </a:r>
            <a:endParaRPr altLang="zh-CN" dirty="0" lang="en-US"/>
          </a:p>
          <a:p>
            <a:r>
              <a:rPr altLang="en-US" dirty="0" lang="zh-CN"/>
              <a:t>这是一场属灵的争战</a:t>
            </a:r>
            <a:r>
              <a:rPr altLang="en-US" dirty="0" lang="zh-CN"/>
              <a:t>（</a:t>
            </a:r>
            <a:r>
              <a:rPr altLang="en-US" dirty="0" lang="zh-CN"/>
              <a:t>弗</a:t>
            </a:r>
            <a:r>
              <a:rPr altLang="zh-CN" dirty="0" lang="en-US"/>
              <a:t>6</a:t>
            </a:r>
            <a:r>
              <a:rPr altLang="zh-CN" dirty="0" lang="en-US"/>
              <a:t>:</a:t>
            </a:r>
            <a:r>
              <a:rPr altLang="zh-CN" dirty="0" lang="en-US"/>
              <a:t>1</a:t>
            </a:r>
            <a:r>
              <a:rPr altLang="zh-CN" dirty="0" lang="en-US"/>
              <a:t>2</a:t>
            </a:r>
            <a:r>
              <a:rPr altLang="en-US" dirty="0" lang="zh-CN"/>
              <a:t>）</a:t>
            </a:r>
            <a:endParaRPr altLang="zh-CN" dirty="0" lang="en-US"/>
          </a:p>
          <a:p>
            <a:pPr lvl="1"/>
            <a:r>
              <a:rPr altLang="en-US" dirty="0" lang="zh-CN"/>
              <a:t>耶稣必须独自面对十字架</a:t>
            </a:r>
            <a:endParaRPr altLang="zh-CN" dirty="0" lang="en-US"/>
          </a:p>
          <a:p>
            <a:pPr lvl="1"/>
            <a:r>
              <a:rPr altLang="en-US" dirty="0" lang="zh-CN"/>
              <a:t>为要应验旧约先知的预言</a:t>
            </a:r>
            <a:endParaRPr altLang="zh-CN" dirty="0" lang="en-US"/>
          </a:p>
          <a:p>
            <a:pPr lvl="1"/>
            <a:r>
              <a:rPr altLang="en-US" dirty="0" lang="zh-CN"/>
              <a:t>我们今天面对的也是同样的属灵争战</a:t>
            </a:r>
            <a:endParaRPr altLang="zh-CN" dirty="0" lang="en-US"/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7">
                      <p:stCondLst>
                        <p:cond delay="indefinite"/>
                      </p:stCondLst>
                      <p:childTnLst>
                        <p:par>
                          <p:cTn fill="hold" id="8">
                            <p:stCondLst>
                              <p:cond delay="0"/>
                            </p:stCondLst>
                            <p:childTnLst>
                              <p:par>
                                <p:cTn fill="hold" id="9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11"/>
                                        <p:tgtEl>
                                          <p:spTgt spid="10486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2">
                      <p:stCondLst>
                        <p:cond delay="indefinite"/>
                      </p:stCondLst>
                      <p:childTnLst>
                        <p:par>
                          <p:cTn fill="hold" id="13">
                            <p:stCondLst>
                              <p:cond delay="0"/>
                            </p:stCondLst>
                            <p:childTnLst>
                              <p:par>
                                <p:cTn fill="hold" id="14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16"/>
                                        <p:tgtEl>
                                          <p:spTgt spid="10486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7">
                      <p:stCondLst>
                        <p:cond delay="indefinite"/>
                      </p:stCondLst>
                      <p:childTnLst>
                        <p:par>
                          <p:cTn fill="hold" id="18">
                            <p:stCondLst>
                              <p:cond delay="0"/>
                            </p:stCondLst>
                            <p:childTnLst>
                              <p:par>
                                <p:cTn fill="hold" id="19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21"/>
                                        <p:tgtEl>
                                          <p:spTgt spid="10486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2">
                      <p:stCondLst>
                        <p:cond delay="indefinite"/>
                      </p:stCondLst>
                      <p:childTnLst>
                        <p:par>
                          <p:cTn fill="hold" id="23">
                            <p:stCondLst>
                              <p:cond delay="0"/>
                            </p:stCondLst>
                            <p:childTnLst>
                              <p:par>
                                <p:cTn fill="hold" id="24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6">
                      <p:stCondLst>
                        <p:cond delay="indefinite"/>
                      </p:stCondLst>
                      <p:childTnLst>
                        <p:par>
                          <p:cTn fill="hold" id="27">
                            <p:stCondLst>
                              <p:cond delay="0"/>
                            </p:stCondLst>
                            <p:childTnLst>
                              <p:par>
                                <p:cTn fill="hold" id="28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30"/>
                                        <p:tgtEl>
                                          <p:spTgt spid="10486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1">
                      <p:stCondLst>
                        <p:cond delay="indefinite"/>
                      </p:stCondLst>
                      <p:childTnLst>
                        <p:par>
                          <p:cTn fill="hold" id="32">
                            <p:stCondLst>
                              <p:cond delay="0"/>
                            </p:stCondLst>
                            <p:childTnLst>
                              <p:par>
                                <p:cTn fill="hold" id="33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35"/>
                                        <p:tgtEl>
                                          <p:spTgt spid="10486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6">
                      <p:stCondLst>
                        <p:cond delay="indefinite"/>
                      </p:stCondLst>
                      <p:childTnLst>
                        <p:par>
                          <p:cTn fill="hold" id="37">
                            <p:stCondLst>
                              <p:cond delay="0"/>
                            </p:stCondLst>
                            <p:childTnLst>
                              <p:par>
                                <p:cTn fill="hold" id="38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40"/>
                                        <p:tgtEl>
                                          <p:spTgt spid="10486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Microsoft Office PowerPoint</Application>
  <ScaleCrop>0</ScaleCrop>
  <LinksUpToDate>0</LinksUpToDate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主仆制作   QQ:191760425</dc:title>
  <dc:creator>Elim</dc:creator>
  <cp:lastModifiedBy>Elim</cp:lastModifiedBy>
  <dcterms:created xsi:type="dcterms:W3CDTF">2022-01-01T07:44:20Z</dcterms:created>
  <dcterms:modified xsi:type="dcterms:W3CDTF">2022-09-04T00:03:54Z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c6ede63befed47578f9dcd9184aa9a9c</vt:lpwstr>
  </property>
</Properties>
</file>