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70" r:id="rId6"/>
    <p:sldId id="271" r:id="rId7"/>
    <p:sldId id="272" r:id="rId8"/>
    <p:sldId id="274" r:id="rId9"/>
    <p:sldId id="273" r:id="rId10"/>
    <p:sldId id="275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2022/8/20</a:t>
            </a:fld>
            <a:endParaRPr lang="zh-CN" altLang="en-US"/>
          </a:p>
        </p:txBody>
      </p:sp>
      <p:sp>
        <p:nvSpPr>
          <p:cNvPr id="104867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2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2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2022/8/20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2022/8/20</a:t>
            </a:fld>
            <a:endParaRPr lang="zh-CN" altLang="en-US"/>
          </a:p>
        </p:txBody>
      </p:sp>
      <p:sp>
        <p:nvSpPr>
          <p:cNvPr id="104864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2022/8/20</a:t>
            </a:fld>
            <a:endParaRPr lang="zh-CN" altLang="en-US"/>
          </a:p>
        </p:txBody>
      </p:sp>
      <p:sp>
        <p:nvSpPr>
          <p:cNvPr id="104863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2022/8/20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2022/8/20</a:t>
            </a:fld>
            <a:endParaRPr lang="zh-CN" altLang="en-US"/>
          </a:p>
        </p:txBody>
      </p:sp>
      <p:sp>
        <p:nvSpPr>
          <p:cNvPr id="104865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1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2022/8/20</a:t>
            </a:fld>
            <a:endParaRPr lang="zh-CN" altLang="en-US"/>
          </a:p>
        </p:txBody>
      </p:sp>
      <p:sp>
        <p:nvSpPr>
          <p:cNvPr id="104860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6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7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9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0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2022/8/20</a:t>
            </a:fld>
            <a:endParaRPr lang="zh-CN" altLang="en-US"/>
          </a:p>
        </p:txBody>
      </p:sp>
      <p:sp>
        <p:nvSpPr>
          <p:cNvPr id="1048661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2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2022/8/20</a:t>
            </a:fld>
            <a:endParaRPr lang="zh-CN" altLang="en-US"/>
          </a:p>
        </p:txBody>
      </p:sp>
      <p:sp>
        <p:nvSpPr>
          <p:cNvPr id="104863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2022/8/20</a:t>
            </a:fld>
            <a:endParaRPr lang="zh-CN" altLang="en-US"/>
          </a:p>
        </p:txBody>
      </p:sp>
      <p:sp>
        <p:nvSpPr>
          <p:cNvPr id="104866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7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8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2022/8/20</a:t>
            </a:fld>
            <a:endParaRPr lang="zh-CN" altLang="en-US"/>
          </a:p>
        </p:txBody>
      </p:sp>
      <p:sp>
        <p:nvSpPr>
          <p:cNvPr id="104867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7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4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2022/8/20</a:t>
            </a:fld>
            <a:endParaRPr lang="zh-CN" altLang="en-US"/>
          </a:p>
        </p:txBody>
      </p:sp>
      <p:sp>
        <p:nvSpPr>
          <p:cNvPr id="104864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2022/8/20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26:36-46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愿祢的旨意成全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B07846-3297-42D9-A6FE-0106A4657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警醒与祷告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9A08B02-1557-41FE-ABBF-98BE49211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祷告得力量</a:t>
            </a:r>
            <a:endParaRPr lang="en-US" altLang="zh-CN" dirty="0"/>
          </a:p>
          <a:p>
            <a:pPr lvl="1"/>
            <a:r>
              <a:rPr lang="zh-CN" altLang="en-US" dirty="0"/>
              <a:t>顺服的能力来自</a:t>
            </a:r>
            <a:endParaRPr lang="en-US" altLang="zh-CN" dirty="0"/>
          </a:p>
          <a:p>
            <a:pPr lvl="2"/>
            <a:r>
              <a:rPr lang="zh-CN" altLang="en-US" dirty="0"/>
              <a:t>神（所以祷告父神）</a:t>
            </a:r>
            <a:endParaRPr lang="en-US" altLang="zh-CN" dirty="0"/>
          </a:p>
          <a:p>
            <a:pPr lvl="2"/>
            <a:r>
              <a:rPr lang="zh-CN" altLang="en-US" dirty="0"/>
              <a:t>在与神的关系中显明</a:t>
            </a:r>
            <a:endParaRPr lang="en-US" altLang="zh-CN" dirty="0"/>
          </a:p>
          <a:p>
            <a:pPr lvl="1"/>
            <a:r>
              <a:rPr lang="zh-CN" altLang="en-US" dirty="0"/>
              <a:t>祷告的内容</a:t>
            </a:r>
            <a:endParaRPr lang="en-US" altLang="zh-CN" dirty="0"/>
          </a:p>
          <a:p>
            <a:pPr lvl="2"/>
            <a:r>
              <a:rPr lang="zh-CN" altLang="en-US" dirty="0"/>
              <a:t>陈述自己的软弱</a:t>
            </a:r>
            <a:endParaRPr lang="en-US" altLang="zh-CN" dirty="0"/>
          </a:p>
          <a:p>
            <a:pPr lvl="2"/>
            <a:r>
              <a:rPr lang="zh-CN" altLang="en-US" dirty="0"/>
              <a:t>求神的旨意成全</a:t>
            </a:r>
            <a:endParaRPr lang="en-US" altLang="zh-CN" dirty="0"/>
          </a:p>
          <a:p>
            <a:pPr lvl="1"/>
            <a:r>
              <a:rPr lang="zh-CN" altLang="en-US" dirty="0"/>
              <a:t>不住地祷告</a:t>
            </a:r>
            <a:endParaRPr lang="en-US" altLang="zh-CN" dirty="0"/>
          </a:p>
          <a:p>
            <a:pPr lvl="1"/>
            <a:r>
              <a:rPr lang="zh-CN" altLang="en-US" dirty="0"/>
              <a:t>同心合意的祷告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3881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104862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总结</a:t>
            </a:r>
            <a:endParaRPr lang="en-US" altLang="zh-CN" dirty="0"/>
          </a:p>
          <a:p>
            <a:pPr lvl="1"/>
            <a:r>
              <a:rPr lang="zh-CN" altLang="en-US" dirty="0"/>
              <a:t>面对十字架耶稣也曾软弱</a:t>
            </a:r>
            <a:endParaRPr lang="en-US" altLang="zh-CN" dirty="0"/>
          </a:p>
          <a:p>
            <a:pPr lvl="1"/>
            <a:r>
              <a:rPr lang="zh-CN" altLang="en-US" dirty="0"/>
              <a:t>软弱中耶稣仍愿意顺服神</a:t>
            </a:r>
            <a:endParaRPr lang="en-US" altLang="zh-CN" dirty="0"/>
          </a:p>
          <a:p>
            <a:pPr lvl="1"/>
            <a:r>
              <a:rPr lang="zh-CN" altLang="en-US" dirty="0"/>
              <a:t>在警醒和祷告中得着能力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效法基督的榜样</a:t>
            </a:r>
            <a:endParaRPr lang="en-US" altLang="zh-CN" dirty="0"/>
          </a:p>
          <a:p>
            <a:pPr lvl="1"/>
            <a:r>
              <a:rPr lang="zh-CN" altLang="en-US" dirty="0"/>
              <a:t>活出基督的生命</a:t>
            </a:r>
            <a:endParaRPr lang="en-US" altLang="zh-CN" dirty="0"/>
          </a:p>
          <a:p>
            <a:pPr lvl="1"/>
            <a:r>
              <a:rPr lang="zh-CN" altLang="en-US" dirty="0"/>
              <a:t>依靠圣灵的大能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048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4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048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48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48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048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26:36-46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250" baseline="30000" dirty="0"/>
              <a:t>           36</a:t>
            </a:r>
            <a:r>
              <a:rPr lang="zh-CN" altLang="en-US" sz="2250" dirty="0"/>
              <a:t>耶稣同门徒来到一个地方，名叫客西马尼，就对他们说：“你们坐在这里，等我到那边去祷告。”</a:t>
            </a:r>
            <a:r>
              <a:rPr lang="en-US" altLang="zh-CN" sz="2250" baseline="30000" dirty="0"/>
              <a:t>37</a:t>
            </a:r>
            <a:r>
              <a:rPr lang="zh-CN" altLang="en-US" sz="2250" dirty="0"/>
              <a:t>于是带着彼得和西庇太的两个儿子同去，就忧愁起来，极其难过，</a:t>
            </a:r>
            <a:r>
              <a:rPr lang="en-US" altLang="zh-CN" sz="2250" baseline="30000" dirty="0"/>
              <a:t>38</a:t>
            </a:r>
            <a:r>
              <a:rPr lang="zh-CN" altLang="en-US" sz="2250" dirty="0"/>
              <a:t>便对他们说：“我心里甚是忧伤，几乎要死；你们在这里等候，和我一同警醒。”</a:t>
            </a:r>
            <a:r>
              <a:rPr lang="en-US" altLang="zh-CN" sz="2250" baseline="30000" dirty="0"/>
              <a:t>39</a:t>
            </a:r>
            <a:r>
              <a:rPr lang="zh-CN" altLang="en-US" sz="2250" dirty="0"/>
              <a:t>他就稍往前走，俯伏在地祷告说：“我父啊，倘若可行，求你叫这杯离开我；然而，不要照我的意思，只要照你的意思。”</a:t>
            </a:r>
            <a:r>
              <a:rPr lang="en-US" altLang="zh-CN" sz="2250" baseline="30000" dirty="0"/>
              <a:t>40</a:t>
            </a:r>
            <a:r>
              <a:rPr lang="zh-CN" altLang="en-US" sz="2250" dirty="0"/>
              <a:t>来到门徒那里，见他们睡着了，就对彼得说：“怎么样，你们不能同我警醒片时吗？</a:t>
            </a:r>
            <a:r>
              <a:rPr lang="en-US" altLang="zh-CN" sz="2250" baseline="30000" dirty="0"/>
              <a:t>41</a:t>
            </a:r>
            <a:r>
              <a:rPr lang="zh-CN" altLang="en-US" sz="2250" dirty="0"/>
              <a:t>总要警醒祷告，免得入了迷惑。你们心灵固然愿意，肉体却软弱了。”</a:t>
            </a:r>
            <a:r>
              <a:rPr lang="en-US" altLang="zh-CN" sz="2250" baseline="30000" dirty="0"/>
              <a:t>42</a:t>
            </a:r>
            <a:r>
              <a:rPr lang="zh-CN" altLang="en-US" sz="2250" dirty="0"/>
              <a:t>第二次又去祷告说：“我父啊，这杯若不能离开我，必要我喝，就愿你的意旨成全。”</a:t>
            </a:r>
            <a:r>
              <a:rPr lang="en-US" altLang="zh-CN" sz="2250" baseline="30000" dirty="0"/>
              <a:t>43</a:t>
            </a:r>
            <a:r>
              <a:rPr lang="zh-CN" altLang="en-US" sz="2250" dirty="0"/>
              <a:t>又来见他们睡着了，因为他们的眼睛困倦。</a:t>
            </a:r>
            <a:r>
              <a:rPr lang="en-US" altLang="zh-CN" sz="2250" baseline="30000" dirty="0"/>
              <a:t>44</a:t>
            </a:r>
            <a:r>
              <a:rPr lang="zh-CN" altLang="en-US" sz="2250" dirty="0"/>
              <a:t>耶稣又离开他们去了。第三次祷告，说的话还是与先前一样。</a:t>
            </a:r>
            <a:r>
              <a:rPr lang="en-US" altLang="zh-CN" sz="2250" baseline="30000" dirty="0"/>
              <a:t>45</a:t>
            </a:r>
            <a:r>
              <a:rPr lang="zh-CN" altLang="en-US" sz="2250" dirty="0"/>
              <a:t>于是来到门徒那里，对他们说：“现在你们仍然睡觉安歇吧？时候到了，人子被卖在罪人手里了。</a:t>
            </a:r>
            <a:r>
              <a:rPr lang="en-US" altLang="zh-CN" sz="2250" baseline="30000" dirty="0"/>
              <a:t>46</a:t>
            </a:r>
            <a:r>
              <a:rPr lang="zh-CN" altLang="en-US" sz="2250" dirty="0"/>
              <a:t>起来，我们走吧！看哪，卖我的人近了！”</a:t>
            </a:r>
            <a:endParaRPr lang="en-US" altLang="zh-CN" sz="22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耶稣的受难与复活</a:t>
            </a:r>
          </a:p>
        </p:txBody>
      </p:sp>
      <p:sp>
        <p:nvSpPr>
          <p:cNvPr id="1048606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受难（太</a:t>
            </a:r>
            <a:r>
              <a:rPr lang="en-US" altLang="zh-CN" sz="2800" dirty="0"/>
              <a:t>26:1-27:66</a:t>
            </a:r>
            <a:r>
              <a:rPr lang="zh-CN" altLang="en-US" sz="2800" dirty="0"/>
              <a:t>）</a:t>
            </a:r>
            <a:endParaRPr lang="en-US" altLang="zh-CN" sz="28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一件美事（太</a:t>
            </a:r>
            <a:r>
              <a:rPr lang="en-US" altLang="zh-CN" sz="2400" dirty="0"/>
              <a:t>26:1-16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基督宝血所立的新约（太</a:t>
            </a:r>
            <a:r>
              <a:rPr lang="en-US" altLang="zh-CN" sz="2400" dirty="0"/>
              <a:t>26:17-30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你曾经跌倒过吗？ （太</a:t>
            </a:r>
            <a:r>
              <a:rPr lang="en-US" altLang="zh-CN" sz="2400" dirty="0"/>
              <a:t>26:31-35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>
                <a:solidFill>
                  <a:srgbClr val="FFC000"/>
                </a:solidFill>
              </a:rPr>
              <a:t>愿祢的旨意成全（太</a:t>
            </a:r>
            <a:r>
              <a:rPr lang="en-US" altLang="zh-CN" sz="2400" dirty="0">
                <a:solidFill>
                  <a:srgbClr val="FFC000"/>
                </a:solidFill>
              </a:rPr>
              <a:t>26:36-46</a:t>
            </a:r>
            <a:r>
              <a:rPr lang="zh-CN" altLang="en-US" sz="2400" dirty="0">
                <a:solidFill>
                  <a:srgbClr val="FFC000"/>
                </a:solidFill>
              </a:rPr>
              <a:t>）</a:t>
            </a:r>
            <a:endParaRPr lang="en-US" altLang="zh-CN" sz="2400" dirty="0">
              <a:solidFill>
                <a:srgbClr val="FFC000"/>
              </a:solidFill>
            </a:endParaRPr>
          </a:p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复活（太</a:t>
            </a:r>
            <a:r>
              <a:rPr lang="en-US" altLang="zh-CN" sz="2800" dirty="0"/>
              <a:t>28:1-20</a:t>
            </a:r>
            <a:r>
              <a:rPr lang="zh-CN" altLang="en-US" sz="2800" dirty="0"/>
              <a:t>）</a:t>
            </a:r>
            <a:endParaRPr lang="en-US" altLang="zh-C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1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神的旨意</a:t>
            </a:r>
            <a:endParaRPr lang="en-US" altLang="zh-CN" dirty="0"/>
          </a:p>
          <a:p>
            <a:r>
              <a:rPr lang="zh-CN" altLang="en-US" dirty="0"/>
              <a:t>软弱与顺服</a:t>
            </a:r>
            <a:endParaRPr lang="en-US" altLang="zh-CN" dirty="0"/>
          </a:p>
          <a:p>
            <a:r>
              <a:rPr lang="zh-CN" altLang="en-US" dirty="0"/>
              <a:t>警醒与祷告</a:t>
            </a:r>
            <a:endParaRPr lang="en-US" altLang="zh-C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40612B-10E7-4B1F-B89E-A70E77042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神的旨意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2FD9C55-4E93-4F35-8D4A-0273AECD23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两座园子</a:t>
            </a:r>
            <a:endParaRPr lang="en-US" altLang="zh-CN" dirty="0"/>
          </a:p>
          <a:p>
            <a:pPr lvl="1"/>
            <a:r>
              <a:rPr lang="zh-CN" altLang="en-US" dirty="0"/>
              <a:t>伊甸园</a:t>
            </a:r>
            <a:endParaRPr lang="en-US" altLang="zh-CN" dirty="0"/>
          </a:p>
          <a:p>
            <a:pPr lvl="1"/>
            <a:r>
              <a:rPr lang="zh-CN" altLang="en-US" dirty="0"/>
              <a:t>客西马尼园（约</a:t>
            </a:r>
            <a:r>
              <a:rPr lang="en-US" altLang="zh-CN" dirty="0"/>
              <a:t>18:1-3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两个亚当</a:t>
            </a:r>
            <a:endParaRPr lang="en-US" altLang="zh-CN" dirty="0"/>
          </a:p>
          <a:p>
            <a:pPr lvl="1"/>
            <a:r>
              <a:rPr lang="zh-CN" altLang="en-US" dirty="0"/>
              <a:t>第一个人：亚当</a:t>
            </a:r>
            <a:endParaRPr lang="en-US" altLang="zh-CN" dirty="0"/>
          </a:p>
          <a:p>
            <a:pPr lvl="1"/>
            <a:r>
              <a:rPr lang="zh-CN" altLang="en-US" dirty="0"/>
              <a:t>末后的亚当：耶稣（林前</a:t>
            </a:r>
            <a:r>
              <a:rPr lang="en-US" altLang="zh-CN" dirty="0"/>
              <a:t>15:45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两种回应</a:t>
            </a:r>
            <a:endParaRPr lang="en-US" altLang="zh-CN" dirty="0"/>
          </a:p>
          <a:p>
            <a:pPr lvl="1"/>
            <a:r>
              <a:rPr lang="zh-CN" altLang="en-US" dirty="0"/>
              <a:t>亚当：按自己的意思行（创</a:t>
            </a:r>
            <a:r>
              <a:rPr lang="en-US" altLang="zh-CN" dirty="0"/>
              <a:t>2:16-17,3:6,11-13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耶稣：愿神的旨意成全（路</a:t>
            </a:r>
            <a:r>
              <a:rPr lang="en-US" altLang="zh-CN" dirty="0"/>
              <a:t>23:46</a:t>
            </a:r>
            <a:r>
              <a:rPr lang="zh-CN" altLang="en-US" dirty="0"/>
              <a:t>，约</a:t>
            </a:r>
            <a:r>
              <a:rPr lang="en-US" altLang="zh-CN" dirty="0"/>
              <a:t>19:30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31245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CB07AC-FDA5-4F83-9B4D-DAE1ABFCA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神的旨意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425FEB-EBF7-4ECF-9316-FDE2455D4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什么是神的旨意？</a:t>
            </a:r>
            <a:endParaRPr lang="en-US" altLang="zh-CN" dirty="0"/>
          </a:p>
          <a:p>
            <a:pPr lvl="1"/>
            <a:r>
              <a:rPr lang="zh-CN" altLang="en-US" dirty="0"/>
              <a:t>人生的目的：荣耀神，永远以神为乐</a:t>
            </a:r>
            <a:endParaRPr lang="en-US" altLang="zh-CN" dirty="0"/>
          </a:p>
          <a:p>
            <a:pPr lvl="2"/>
            <a:r>
              <a:rPr lang="zh-CN" altLang="en-US" dirty="0"/>
              <a:t>荣耀神：从神的角度来看</a:t>
            </a:r>
            <a:endParaRPr lang="en-US" altLang="zh-CN" dirty="0"/>
          </a:p>
          <a:p>
            <a:pPr lvl="2"/>
            <a:r>
              <a:rPr lang="zh-CN" altLang="en-US" dirty="0"/>
              <a:t>享受神：从人的角度来看</a:t>
            </a:r>
            <a:endParaRPr lang="en-US" altLang="zh-CN" dirty="0"/>
          </a:p>
          <a:p>
            <a:pPr lvl="1"/>
            <a:r>
              <a:rPr lang="zh-CN" altLang="en-US" dirty="0"/>
              <a:t>亚当：在试验中完全顺服神的命令</a:t>
            </a:r>
            <a:endParaRPr lang="en-US" altLang="zh-CN" dirty="0"/>
          </a:p>
          <a:p>
            <a:pPr lvl="1"/>
            <a:r>
              <a:rPr lang="zh-CN" altLang="en-US" dirty="0"/>
              <a:t>耶稣</a:t>
            </a:r>
            <a:endParaRPr lang="en-US" altLang="zh-CN" dirty="0"/>
          </a:p>
          <a:p>
            <a:pPr lvl="2"/>
            <a:r>
              <a:rPr lang="zh-CN" altLang="en-US" dirty="0"/>
              <a:t>完成亚当未完成的事</a:t>
            </a:r>
            <a:endParaRPr lang="en-US" altLang="zh-CN" dirty="0"/>
          </a:p>
          <a:p>
            <a:pPr lvl="2"/>
            <a:r>
              <a:rPr lang="zh-CN" altLang="en-US" dirty="0"/>
              <a:t>解决罪的问题</a:t>
            </a:r>
            <a:r>
              <a:rPr lang="en-US" altLang="zh-CN" dirty="0"/>
              <a:t>——</a:t>
            </a:r>
            <a:r>
              <a:rPr lang="zh-CN" altLang="en-US" dirty="0"/>
              <a:t>十字架上的救赎</a:t>
            </a:r>
            <a:endParaRPr lang="en-US" altLang="zh-CN" dirty="0"/>
          </a:p>
          <a:p>
            <a:pPr lvl="1"/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3847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56C581-1D0D-4AF6-B377-66CB20BA6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软弱与顺服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6EA8C4-0DDA-4D07-87E2-E7B00090C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逃避十字架的试探</a:t>
            </a:r>
            <a:endParaRPr lang="en-US" altLang="zh-CN" dirty="0"/>
          </a:p>
          <a:p>
            <a:pPr lvl="1"/>
            <a:r>
              <a:rPr lang="zh-CN" altLang="en-US" dirty="0"/>
              <a:t>旷野的试探（太</a:t>
            </a:r>
            <a:r>
              <a:rPr lang="en-US" altLang="zh-CN" dirty="0"/>
              <a:t>4:1-11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彼得的拦阻（太</a:t>
            </a:r>
            <a:r>
              <a:rPr lang="en-US" altLang="zh-CN" dirty="0"/>
              <a:t>16:21-23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客西马尼园</a:t>
            </a:r>
            <a:endParaRPr lang="en-US" altLang="zh-CN" dirty="0"/>
          </a:p>
          <a:p>
            <a:r>
              <a:rPr lang="zh-CN" altLang="en-US" dirty="0"/>
              <a:t>耶稣面临的处境</a:t>
            </a:r>
            <a:endParaRPr lang="en-US" altLang="zh-CN" dirty="0"/>
          </a:p>
          <a:p>
            <a:pPr lvl="1"/>
            <a:r>
              <a:rPr lang="zh-CN" altLang="en-US" dirty="0"/>
              <a:t>犹大的背叛</a:t>
            </a:r>
            <a:endParaRPr lang="en-US" altLang="zh-CN" dirty="0"/>
          </a:p>
          <a:p>
            <a:pPr lvl="1"/>
            <a:r>
              <a:rPr lang="zh-CN" altLang="en-US" dirty="0"/>
              <a:t>门徒的离弃</a:t>
            </a:r>
            <a:endParaRPr lang="en-US" altLang="zh-CN" dirty="0"/>
          </a:p>
          <a:p>
            <a:pPr lvl="1"/>
            <a:r>
              <a:rPr lang="zh-CN" altLang="en-US" dirty="0"/>
              <a:t>肉体的痛苦</a:t>
            </a:r>
            <a:endParaRPr lang="en-US" altLang="zh-CN" dirty="0"/>
          </a:p>
          <a:p>
            <a:pPr lvl="1"/>
            <a:r>
              <a:rPr lang="zh-CN" altLang="en-US" dirty="0"/>
              <a:t>上帝的愤怒（赛</a:t>
            </a:r>
            <a:r>
              <a:rPr lang="en-US" altLang="zh-CN" dirty="0"/>
              <a:t>51:17</a:t>
            </a:r>
            <a:r>
              <a:rPr lang="zh-CN" altLang="en-US" dirty="0"/>
              <a:t>、</a:t>
            </a:r>
            <a:r>
              <a:rPr lang="en-US" altLang="zh-CN" dirty="0"/>
              <a:t>22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58127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93040B-52FE-4ACF-B3F0-4EC5EB390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软弱与顺服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F7BEB2-CB73-4791-8751-33D0AE75D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软弱但仍愿顺服</a:t>
            </a:r>
            <a:endParaRPr lang="en-US" altLang="zh-CN" dirty="0"/>
          </a:p>
          <a:p>
            <a:pPr lvl="1"/>
            <a:r>
              <a:rPr lang="zh-CN" altLang="en-US" dirty="0"/>
              <a:t>耶稣的软弱</a:t>
            </a:r>
            <a:endParaRPr lang="en-US" altLang="zh-CN" dirty="0"/>
          </a:p>
          <a:p>
            <a:pPr lvl="2"/>
            <a:r>
              <a:rPr lang="zh-CN" altLang="en-US" dirty="0"/>
              <a:t>心里甚是忧愁，几乎要死（太</a:t>
            </a:r>
            <a:r>
              <a:rPr lang="en-US" altLang="zh-CN" dirty="0"/>
              <a:t>26:38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汗珠如大血点，滴在地上（路</a:t>
            </a:r>
            <a:r>
              <a:rPr lang="en-US" altLang="zh-CN" dirty="0"/>
              <a:t>22:44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耶稣的顺服</a:t>
            </a:r>
            <a:endParaRPr lang="en-US" altLang="zh-CN" dirty="0"/>
          </a:p>
          <a:p>
            <a:pPr lvl="2"/>
            <a:r>
              <a:rPr lang="zh-CN" altLang="en-US" dirty="0"/>
              <a:t>不要照我的意思，只要照祢的意思</a:t>
            </a:r>
            <a:endParaRPr lang="en-US" altLang="zh-CN" dirty="0"/>
          </a:p>
          <a:p>
            <a:pPr lvl="2"/>
            <a:r>
              <a:rPr lang="zh-CN" altLang="en-US" dirty="0"/>
              <a:t>愿祢的旨意成全</a:t>
            </a:r>
            <a:endParaRPr lang="en-US" altLang="zh-CN" dirty="0"/>
          </a:p>
          <a:p>
            <a:pPr lvl="1"/>
            <a:r>
              <a:rPr lang="zh-CN" altLang="en-US" dirty="0"/>
              <a:t>耶稣的榜样（来</a:t>
            </a:r>
            <a:r>
              <a:rPr lang="en-US" altLang="zh-CN" dirty="0"/>
              <a:t>5:7-9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86416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8E8937-19E7-43A4-BE0F-DD0F9DA08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警醒与祷告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FC7B99-E0C4-46F7-A56F-E591F9533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属灵的警觉</a:t>
            </a:r>
            <a:endParaRPr lang="en-US" altLang="zh-CN" dirty="0"/>
          </a:p>
          <a:p>
            <a:pPr lvl="1"/>
            <a:r>
              <a:rPr lang="zh-CN" altLang="en-US" dirty="0"/>
              <a:t>魔鬼的试探</a:t>
            </a:r>
            <a:endParaRPr lang="en-US" altLang="zh-CN" dirty="0"/>
          </a:p>
          <a:p>
            <a:pPr lvl="1"/>
            <a:r>
              <a:rPr lang="zh-CN" altLang="en-US" dirty="0"/>
              <a:t>内心的软弱</a:t>
            </a:r>
            <a:endParaRPr lang="en-US" altLang="zh-CN" dirty="0"/>
          </a:p>
          <a:p>
            <a:pPr lvl="1"/>
            <a:r>
              <a:rPr lang="zh-CN" altLang="en-US" dirty="0"/>
              <a:t>外来的逼迫</a:t>
            </a:r>
            <a:endParaRPr lang="en-US" altLang="zh-CN" dirty="0"/>
          </a:p>
          <a:p>
            <a:r>
              <a:rPr lang="zh-CN" altLang="en-US" dirty="0"/>
              <a:t>警醒的根基</a:t>
            </a:r>
            <a:endParaRPr lang="en-US" altLang="zh-CN" dirty="0"/>
          </a:p>
          <a:p>
            <a:pPr lvl="1"/>
            <a:r>
              <a:rPr lang="zh-CN" altLang="en-US" dirty="0"/>
              <a:t>我们是光明之子（帖前</a:t>
            </a:r>
            <a:r>
              <a:rPr lang="en-US" altLang="zh-CN" dirty="0"/>
              <a:t>:5-6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我们是属灵的人（林前</a:t>
            </a:r>
            <a:r>
              <a:rPr lang="en-US" altLang="zh-CN" dirty="0"/>
              <a:t>2:13-15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我们是蒙神保守的人（腓</a:t>
            </a:r>
            <a:r>
              <a:rPr lang="en-US" altLang="zh-CN" dirty="0"/>
              <a:t>4:7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98069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10832</TotalTime>
  <Words>727</Words>
  <Application>Microsoft Office PowerPoint</Application>
  <PresentationFormat>全屏显示(4:3)</PresentationFormat>
  <Paragraphs>84</Paragraphs>
  <Slides>11</Slides>
  <Notes>2</Notes>
  <HiddenSlides>2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26:36-46</vt:lpstr>
      <vt:lpstr>马太福音 26:36-46</vt:lpstr>
      <vt:lpstr>耶稣的受难与复活</vt:lpstr>
      <vt:lpstr>大纲</vt:lpstr>
      <vt:lpstr>神的旨意</vt:lpstr>
      <vt:lpstr>神的旨意</vt:lpstr>
      <vt:lpstr>软弱与顺服</vt:lpstr>
      <vt:lpstr>软弱与顺服</vt:lpstr>
      <vt:lpstr>警醒与祷告</vt:lpstr>
      <vt:lpstr>警醒与祷告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357</cp:revision>
  <dcterms:created xsi:type="dcterms:W3CDTF">2022-01-01T23:44:20Z</dcterms:created>
  <dcterms:modified xsi:type="dcterms:W3CDTF">2022-08-20T13:14:04Z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