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26:31-35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你曾经跌倒过吗？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跌倒常常是因为魔鬼、世界和自我</a:t>
            </a:r>
            <a:endParaRPr lang="en-US" altLang="zh-CN" dirty="0"/>
          </a:p>
          <a:p>
            <a:pPr lvl="1"/>
            <a:r>
              <a:rPr lang="zh-CN" altLang="en-US" dirty="0"/>
              <a:t>神藉着我们的跌倒熬炼我们</a:t>
            </a:r>
            <a:endParaRPr lang="en-US" altLang="zh-CN" dirty="0"/>
          </a:p>
          <a:p>
            <a:pPr lvl="1"/>
            <a:r>
              <a:rPr lang="zh-CN" altLang="en-US" dirty="0"/>
              <a:t>靠神的恩典重新站立得稳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不要倚靠自己</a:t>
            </a:r>
            <a:endParaRPr lang="en-US" altLang="zh-CN" dirty="0"/>
          </a:p>
          <a:p>
            <a:pPr lvl="1"/>
            <a:r>
              <a:rPr lang="zh-CN" altLang="en-US" dirty="0"/>
              <a:t>倚靠神的恩典</a:t>
            </a:r>
            <a:endParaRPr lang="en-US" altLang="zh-CN" dirty="0"/>
          </a:p>
          <a:p>
            <a:pPr lvl="1"/>
            <a:r>
              <a:rPr lang="zh-CN" altLang="en-US" dirty="0"/>
              <a:t>相信神仍掌权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26:31-35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31</a:t>
            </a:r>
            <a:r>
              <a:rPr lang="zh-CN" altLang="en-US" sz="2800" dirty="0"/>
              <a:t>那时，耶稣对他们说：“今夜，你们为我的缘故都要跌倒。因为经上记着说：‘我要击打牧人，羊就分散了。’</a:t>
            </a:r>
            <a:r>
              <a:rPr lang="en-US" altLang="zh-CN" sz="2800" baseline="30000" dirty="0"/>
              <a:t>32</a:t>
            </a:r>
            <a:r>
              <a:rPr lang="zh-CN" altLang="en-US" sz="2800" dirty="0"/>
              <a:t>但我复活以后，要在你们以先往加利利去。”</a:t>
            </a:r>
            <a:r>
              <a:rPr lang="en-US" altLang="zh-CN" sz="2800" baseline="30000" dirty="0"/>
              <a:t>33</a:t>
            </a:r>
            <a:r>
              <a:rPr lang="zh-CN" altLang="en-US" sz="2800" dirty="0"/>
              <a:t>彼得说：“众人虽然为你的缘故跌倒，我却永不跌倒。”</a:t>
            </a:r>
            <a:r>
              <a:rPr lang="en-US" altLang="zh-CN" sz="2800" baseline="30000" dirty="0"/>
              <a:t>34</a:t>
            </a:r>
            <a:r>
              <a:rPr lang="zh-CN" altLang="en-US" sz="2800" dirty="0"/>
              <a:t>耶稣说：“我实在告诉你：今夜鸡叫以先，你要三次不认我。”</a:t>
            </a:r>
            <a:r>
              <a:rPr lang="en-US" altLang="zh-CN" sz="2800" baseline="30000" dirty="0"/>
              <a:t>35</a:t>
            </a:r>
            <a:r>
              <a:rPr lang="zh-CN" altLang="en-US" sz="2800" dirty="0"/>
              <a:t>彼得说：“我就是必须和你同死，也总不能不认你。”众门徒都是这样说。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你曾经跌倒过吗？ （太</a:t>
            </a:r>
            <a:r>
              <a:rPr lang="en-US" altLang="zh-CN" sz="2400" dirty="0">
                <a:solidFill>
                  <a:srgbClr val="FFC000"/>
                </a:solidFill>
              </a:rPr>
              <a:t>26:31-35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我们为什么会跌倒？</a:t>
            </a:r>
            <a:endParaRPr lang="en-US" altLang="zh-CN" dirty="0"/>
          </a:p>
          <a:p>
            <a:r>
              <a:rPr lang="zh-CN" altLang="en-US" dirty="0"/>
              <a:t>神为何允许我们跌倒？</a:t>
            </a:r>
            <a:endParaRPr lang="en-US" altLang="zh-CN" dirty="0"/>
          </a:p>
          <a:p>
            <a:r>
              <a:rPr lang="zh-CN" altLang="en-US" dirty="0"/>
              <a:t>我们的帮助从何而来？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094EB-BDAE-4AFF-922F-753DE2EE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我们为什么会跌倒？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4C1803-6D4B-4FD5-875F-F608E5EC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跌倒的原因</a:t>
            </a:r>
            <a:endParaRPr lang="en-US" altLang="zh-CN" dirty="0"/>
          </a:p>
          <a:p>
            <a:pPr lvl="1"/>
            <a:r>
              <a:rPr lang="zh-CN" altLang="en-US" dirty="0"/>
              <a:t>魔鬼的攻击</a:t>
            </a:r>
            <a:endParaRPr lang="en-US" altLang="zh-CN" dirty="0"/>
          </a:p>
          <a:p>
            <a:pPr lvl="2"/>
            <a:r>
              <a:rPr lang="zh-CN" altLang="en-US" dirty="0"/>
              <a:t>撒旦想要得着我们（路</a:t>
            </a:r>
            <a:r>
              <a:rPr lang="en-US" altLang="zh-CN" dirty="0"/>
              <a:t>22:31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撒旦非常的凶残（彼前</a:t>
            </a:r>
            <a:r>
              <a:rPr lang="en-US" altLang="zh-CN" dirty="0"/>
              <a:t>5:8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撒旦常常指控人（伯</a:t>
            </a:r>
            <a:r>
              <a:rPr lang="en-US" altLang="zh-CN" dirty="0"/>
              <a:t>1-2</a:t>
            </a:r>
            <a:r>
              <a:rPr lang="zh-CN" altLang="en-US" dirty="0"/>
              <a:t>章）</a:t>
            </a:r>
            <a:endParaRPr lang="en-US" altLang="zh-CN" dirty="0"/>
          </a:p>
          <a:p>
            <a:pPr lvl="1"/>
            <a:r>
              <a:rPr lang="zh-CN" altLang="en-US" dirty="0"/>
              <a:t>世界的逼迫</a:t>
            </a:r>
            <a:endParaRPr lang="en-US" altLang="zh-CN" dirty="0"/>
          </a:p>
          <a:p>
            <a:pPr lvl="2"/>
            <a:r>
              <a:rPr lang="zh-CN" altLang="en-US" dirty="0"/>
              <a:t>“为我的缘故都要跌倒”是什么意思 ？</a:t>
            </a:r>
            <a:endParaRPr lang="en-US" altLang="zh-CN" dirty="0"/>
          </a:p>
          <a:p>
            <a:pPr lvl="2"/>
            <a:r>
              <a:rPr lang="zh-CN" altLang="en-US" dirty="0"/>
              <a:t>为基督的名受逼迫（太</a:t>
            </a:r>
            <a:r>
              <a:rPr lang="en-US" altLang="zh-CN" dirty="0"/>
              <a:t>5:11, 10:16-25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我们不属于这个世界（约</a:t>
            </a:r>
            <a:r>
              <a:rPr lang="en-US" altLang="zh-CN" dirty="0"/>
              <a:t>15:18-20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860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FC50BD-8ED3-4145-9222-44D3E82C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我们为什么会跌倒？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344D09-1CB9-4898-BD37-3A8E15D99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人心的软弱</a:t>
            </a:r>
          </a:p>
          <a:p>
            <a:pPr lvl="2"/>
            <a:r>
              <a:rPr lang="zh-CN" altLang="en-US" dirty="0"/>
              <a:t>因为不认识神（腓</a:t>
            </a:r>
            <a:r>
              <a:rPr lang="en-US" altLang="zh-CN" dirty="0"/>
              <a:t>3:10-11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因为错误的信心（雅</a:t>
            </a:r>
            <a:r>
              <a:rPr lang="en-US" altLang="zh-CN" dirty="0"/>
              <a:t>4:13-16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因为以自我为中心</a:t>
            </a:r>
            <a:endParaRPr lang="en-US" altLang="zh-CN" dirty="0"/>
          </a:p>
          <a:p>
            <a:r>
              <a:rPr lang="zh-CN" altLang="en-US" dirty="0"/>
              <a:t>主不丢弃人</a:t>
            </a:r>
            <a:endParaRPr lang="en-US" altLang="zh-CN" dirty="0"/>
          </a:p>
          <a:p>
            <a:pPr lvl="1"/>
            <a:r>
              <a:rPr lang="zh-CN" altLang="en-US" dirty="0"/>
              <a:t>祂满有怜悯（哀</a:t>
            </a:r>
            <a:r>
              <a:rPr lang="en-US" altLang="zh-CN" dirty="0"/>
              <a:t>3:31-32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祂大有能力（赛</a:t>
            </a:r>
            <a:r>
              <a:rPr lang="en-US" altLang="zh-CN" dirty="0"/>
              <a:t>59:1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94762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405EC2-D995-4F89-ABB9-71C76516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神为何允许我们跌倒？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F3D3F1-C6FC-48A7-A842-FF921DAD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让我们认清自己</a:t>
            </a:r>
            <a:endParaRPr lang="en-US" altLang="zh-CN" dirty="0"/>
          </a:p>
          <a:p>
            <a:pPr lvl="1"/>
            <a:r>
              <a:rPr lang="zh-CN" altLang="en-US" dirty="0"/>
              <a:t>人的善变</a:t>
            </a:r>
            <a:endParaRPr lang="en-US" altLang="zh-CN" dirty="0"/>
          </a:p>
          <a:p>
            <a:pPr lvl="1"/>
            <a:r>
              <a:rPr lang="zh-CN" altLang="en-US" dirty="0"/>
              <a:t>人的有限</a:t>
            </a:r>
            <a:endParaRPr lang="en-US" altLang="zh-CN" dirty="0"/>
          </a:p>
          <a:p>
            <a:r>
              <a:rPr lang="zh-CN" altLang="en-US" dirty="0"/>
              <a:t>神要熬炼我们</a:t>
            </a:r>
            <a:endParaRPr lang="en-US" altLang="zh-CN" dirty="0"/>
          </a:p>
          <a:p>
            <a:pPr lvl="1"/>
            <a:r>
              <a:rPr lang="zh-CN" altLang="en-US" dirty="0"/>
              <a:t>除去我们的渣滓（赛</a:t>
            </a:r>
            <a:r>
              <a:rPr lang="en-US" altLang="zh-CN" dirty="0"/>
              <a:t>1:25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使我们更认识祂（伯</a:t>
            </a:r>
            <a:r>
              <a:rPr lang="en-US" altLang="zh-CN" dirty="0"/>
              <a:t>42:5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让我们学习倚靠祂（撒上</a:t>
            </a:r>
            <a:r>
              <a:rPr lang="en-US" altLang="zh-CN" dirty="0"/>
              <a:t>30:6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神仍然掌权，祂的计划不改变（徒</a:t>
            </a:r>
            <a:r>
              <a:rPr lang="en-US" altLang="zh-CN" dirty="0"/>
              <a:t>5:30-32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278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C6E274-4664-4E99-86D7-B2CAF817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我们的帮助从何而来？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67F1A8-CB87-4E16-9B68-8D6BFECD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从父神而来</a:t>
            </a:r>
            <a:endParaRPr lang="en-US" altLang="zh-CN" dirty="0"/>
          </a:p>
          <a:p>
            <a:pPr lvl="1"/>
            <a:r>
              <a:rPr lang="zh-CN" altLang="en-US" dirty="0"/>
              <a:t>这是父神的计划（太</a:t>
            </a:r>
            <a:r>
              <a:rPr lang="en-US" altLang="zh-CN" dirty="0"/>
              <a:t>26:31b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祂要熬炼我们（亚</a:t>
            </a:r>
            <a:r>
              <a:rPr lang="en-US" altLang="zh-CN" dirty="0"/>
              <a:t>13:9a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祂要我们成为祂的子民（亚</a:t>
            </a:r>
            <a:r>
              <a:rPr lang="en-US" altLang="zh-CN" dirty="0"/>
              <a:t>13:9b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从基督而来</a:t>
            </a:r>
            <a:endParaRPr lang="en-US" altLang="zh-CN" dirty="0"/>
          </a:p>
          <a:p>
            <a:pPr lvl="1"/>
            <a:r>
              <a:rPr lang="zh-CN" altLang="en-US" dirty="0"/>
              <a:t>祂为我们祈求（路</a:t>
            </a:r>
            <a:r>
              <a:rPr lang="en-US" altLang="zh-CN"/>
              <a:t>22:32a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十字架上的大能（林后</a:t>
            </a:r>
            <a:r>
              <a:rPr lang="en-US" altLang="zh-CN" dirty="0"/>
              <a:t>13:3b-4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祂已经胜过了世界（约</a:t>
            </a:r>
            <a:r>
              <a:rPr lang="en-US" altLang="zh-CN" dirty="0"/>
              <a:t>16:33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3460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5D9824-3B3B-482F-AC18-AFC66F6D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我们的帮助从何而来？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CB38B6-CF5B-4F8E-9548-F71DE822C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从圣灵而来</a:t>
            </a:r>
            <a:endParaRPr lang="en-US" altLang="zh-CN" dirty="0"/>
          </a:p>
          <a:p>
            <a:pPr lvl="1"/>
            <a:r>
              <a:rPr lang="zh-CN" altLang="en-US" dirty="0"/>
              <a:t>圣灵随时的帮助（罗</a:t>
            </a:r>
            <a:r>
              <a:rPr lang="en-US" altLang="zh-CN" dirty="0"/>
              <a:t>8:26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圣灵带来的改变（林前</a:t>
            </a:r>
            <a:r>
              <a:rPr lang="en-US" altLang="zh-CN" dirty="0"/>
              <a:t>6:11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靠圣灵行事（加</a:t>
            </a:r>
            <a:r>
              <a:rPr lang="en-US" altLang="zh-CN" dirty="0"/>
              <a:t>5:25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从教会而来</a:t>
            </a:r>
            <a:endParaRPr lang="en-US" altLang="zh-CN" dirty="0"/>
          </a:p>
          <a:p>
            <a:pPr lvl="1"/>
            <a:r>
              <a:rPr lang="zh-CN" altLang="en-US" dirty="0"/>
              <a:t>彼此坚固（路</a:t>
            </a:r>
            <a:r>
              <a:rPr lang="en-US" altLang="zh-CN" dirty="0"/>
              <a:t>22:32b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求众人的益处（林前</a:t>
            </a:r>
            <a:r>
              <a:rPr lang="en-US" altLang="zh-CN" dirty="0"/>
              <a:t>10:32-33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彼此相爱的命令（约</a:t>
            </a:r>
            <a:r>
              <a:rPr lang="en-US" altLang="zh-CN" dirty="0"/>
              <a:t>13:34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839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10152</TotalTime>
  <Words>558</Words>
  <Application>Microsoft Office PowerPoint</Application>
  <PresentationFormat>全屏显示(4:3)</PresentationFormat>
  <Paragraphs>71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26:31-35</vt:lpstr>
      <vt:lpstr>马太福音 26:31-35</vt:lpstr>
      <vt:lpstr>耶稣的受难与复活</vt:lpstr>
      <vt:lpstr>大纲</vt:lpstr>
      <vt:lpstr>我们为什么会跌倒？</vt:lpstr>
      <vt:lpstr>我们为什么会跌倒？</vt:lpstr>
      <vt:lpstr>神为何允许我们跌倒？</vt:lpstr>
      <vt:lpstr>我们的帮助从何而来？</vt:lpstr>
      <vt:lpstr>我们的帮助从何而来？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329</cp:revision>
  <dcterms:created xsi:type="dcterms:W3CDTF">2022-01-01T23:44:20Z</dcterms:created>
  <dcterms:modified xsi:type="dcterms:W3CDTF">2022-08-07T06:31:34Z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