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7" r:id="rId2"/>
    <p:sldId id="258" r:id="rId3"/>
    <p:sldId id="259" r:id="rId4"/>
    <p:sldId id="260" r:id="rId5"/>
    <p:sldId id="270" r:id="rId6"/>
    <p:sldId id="271" r:id="rId7"/>
    <p:sldId id="272" r:id="rId8"/>
    <p:sldId id="273" r:id="rId9"/>
    <p:sldId id="274" r:id="rId10"/>
    <p:sldId id="269" r:id="rId11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lim" initials="E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B4A0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度样式 2 - 强调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280" autoAdjust="0"/>
  </p:normalViewPr>
  <p:slideViewPr>
    <p:cSldViewPr>
      <p:cViewPr varScale="1">
        <p:scale>
          <a:sx n="72" d="100"/>
          <a:sy n="72" d="100"/>
        </p:scale>
        <p:origin x="1350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34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7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104867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F86889-FB55-4980-9164-A6B957C3420B}" type="datetimeFigureOut">
              <a:rPr lang="zh-CN" altLang="en-US" smtClean="0"/>
              <a:t>2022/8/7</a:t>
            </a:fld>
            <a:endParaRPr lang="zh-CN" altLang="en-US"/>
          </a:p>
        </p:txBody>
      </p:sp>
      <p:sp>
        <p:nvSpPr>
          <p:cNvPr id="104867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104867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4867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104867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0FF82B-EB75-4ADB-80C4-444F703C8E9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9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1048590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dirty="0"/>
          </a:p>
        </p:txBody>
      </p:sp>
      <p:sp>
        <p:nvSpPr>
          <p:cNvPr id="1048591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0FF82B-EB75-4ADB-80C4-444F703C8E90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7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1048628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048629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0FF82B-EB75-4ADB-80C4-444F703C8E90}" type="slidenum">
              <a:rPr lang="zh-CN" altLang="en-US" smtClean="0"/>
              <a:t>10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1048582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104858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2022/8/7</a:t>
            </a:fld>
            <a:endParaRPr lang="zh-CN" altLang="en-US"/>
          </a:p>
        </p:txBody>
      </p:sp>
      <p:sp>
        <p:nvSpPr>
          <p:cNvPr id="104858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58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5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1048646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4864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2022/8/7</a:t>
            </a:fld>
            <a:endParaRPr lang="zh-CN" altLang="en-US"/>
          </a:p>
        </p:txBody>
      </p:sp>
      <p:sp>
        <p:nvSpPr>
          <p:cNvPr id="104864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4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4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1048635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48636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2022/8/7</a:t>
            </a:fld>
            <a:endParaRPr lang="zh-CN" altLang="en-US"/>
          </a:p>
        </p:txBody>
      </p:sp>
      <p:sp>
        <p:nvSpPr>
          <p:cNvPr id="1048637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38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104859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4859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2022/8/7</a:t>
            </a:fld>
            <a:endParaRPr lang="zh-CN" altLang="en-US"/>
          </a:p>
        </p:txBody>
      </p:sp>
      <p:sp>
        <p:nvSpPr>
          <p:cNvPr id="104859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59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0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1048651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104865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2022/8/7</a:t>
            </a:fld>
            <a:endParaRPr lang="zh-CN" altLang="en-US"/>
          </a:p>
        </p:txBody>
      </p:sp>
      <p:sp>
        <p:nvSpPr>
          <p:cNvPr id="104865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5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9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1048600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48601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48602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2022/8/7</a:t>
            </a:fld>
            <a:endParaRPr lang="zh-CN" altLang="en-US"/>
          </a:p>
        </p:txBody>
      </p:sp>
      <p:sp>
        <p:nvSpPr>
          <p:cNvPr id="1048603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04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5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1048656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1048657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48658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1048659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48660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2022/8/7</a:t>
            </a:fld>
            <a:endParaRPr lang="zh-CN" altLang="en-US"/>
          </a:p>
        </p:txBody>
      </p:sp>
      <p:sp>
        <p:nvSpPr>
          <p:cNvPr id="1048661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62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0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1048631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2022/8/7</a:t>
            </a:fld>
            <a:endParaRPr lang="zh-CN" altLang="en-US"/>
          </a:p>
        </p:txBody>
      </p:sp>
      <p:sp>
        <p:nvSpPr>
          <p:cNvPr id="1048632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33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3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2022/8/7</a:t>
            </a:fld>
            <a:endParaRPr lang="zh-CN" altLang="en-US"/>
          </a:p>
        </p:txBody>
      </p:sp>
      <p:sp>
        <p:nvSpPr>
          <p:cNvPr id="1048664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65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6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1048667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48668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1048669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2022/8/7</a:t>
            </a:fld>
            <a:endParaRPr lang="zh-CN" altLang="en-US"/>
          </a:p>
        </p:txBody>
      </p:sp>
      <p:sp>
        <p:nvSpPr>
          <p:cNvPr id="1048670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71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9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1048640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1048641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1048642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2022/8/7</a:t>
            </a:fld>
            <a:endParaRPr lang="zh-CN" altLang="en-US"/>
          </a:p>
        </p:txBody>
      </p:sp>
      <p:sp>
        <p:nvSpPr>
          <p:cNvPr id="1048643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44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1048577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48578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fld id="{530820CF-B880-4189-942D-D702A7CBA730}" type="datetimeFigureOut">
              <a:rPr lang="zh-CN" altLang="en-US" smtClean="0"/>
              <a:t>2022/8/7</a:t>
            </a:fld>
            <a:endParaRPr lang="zh-CN" altLang="en-US"/>
          </a:p>
        </p:txBody>
      </p:sp>
      <p:sp>
        <p:nvSpPr>
          <p:cNvPr id="1048579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endParaRPr lang="zh-CN" altLang="en-US"/>
          </a:p>
        </p:txBody>
      </p:sp>
      <p:sp>
        <p:nvSpPr>
          <p:cNvPr id="1048580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6" name="标题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CN" altLang="en-US" sz="4800" dirty="0"/>
              <a:t>马太福音 </a:t>
            </a:r>
            <a:r>
              <a:rPr lang="en-US" altLang="zh-CN" sz="4800" dirty="0"/>
              <a:t>26:31-35</a:t>
            </a:r>
            <a:endParaRPr lang="zh-CN" altLang="en-US" sz="4800" dirty="0"/>
          </a:p>
        </p:txBody>
      </p:sp>
      <p:sp>
        <p:nvSpPr>
          <p:cNvPr id="1048587" name="副标题 2"/>
          <p:cNvSpPr>
            <a:spLocks noGrp="1"/>
          </p:cNvSpPr>
          <p:nvPr>
            <p:ph type="subTitle" idx="1"/>
          </p:nvPr>
        </p:nvSpPr>
        <p:spPr>
          <a:xfrm>
            <a:off x="0" y="3886200"/>
            <a:ext cx="9144000" cy="1752600"/>
          </a:xfrm>
        </p:spPr>
        <p:txBody>
          <a:bodyPr>
            <a:normAutofit/>
          </a:bodyPr>
          <a:lstStyle/>
          <a:p>
            <a:r>
              <a:rPr lang="zh-CN" altLang="en-US" sz="4800" dirty="0">
                <a:solidFill>
                  <a:schemeClr val="bg1"/>
                </a:solidFill>
              </a:rPr>
              <a:t>你曾经跌倒过吗？</a:t>
            </a:r>
            <a:endParaRPr lang="en-US" altLang="zh-CN" sz="4800" dirty="0">
              <a:solidFill>
                <a:schemeClr val="bg1"/>
              </a:solidFill>
            </a:endParaRPr>
          </a:p>
        </p:txBody>
      </p:sp>
      <p:sp>
        <p:nvSpPr>
          <p:cNvPr id="1048588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5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总结和应用</a:t>
            </a:r>
          </a:p>
        </p:txBody>
      </p:sp>
      <p:sp>
        <p:nvSpPr>
          <p:cNvPr id="1048626" name="内容占位符 3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zh-CN" altLang="en-US" dirty="0"/>
              <a:t>总结</a:t>
            </a:r>
            <a:endParaRPr lang="en-US" altLang="zh-CN" dirty="0"/>
          </a:p>
          <a:p>
            <a:pPr lvl="1"/>
            <a:r>
              <a:rPr lang="zh-CN" altLang="en-US" dirty="0"/>
              <a:t>跌倒常常是因为魔鬼、世界和自我</a:t>
            </a:r>
            <a:endParaRPr lang="en-US" altLang="zh-CN" dirty="0"/>
          </a:p>
          <a:p>
            <a:pPr lvl="1"/>
            <a:r>
              <a:rPr lang="zh-CN" altLang="en-US" dirty="0"/>
              <a:t>神藉着我们的跌倒熬炼我们</a:t>
            </a:r>
            <a:endParaRPr lang="en-US" altLang="zh-CN" dirty="0"/>
          </a:p>
          <a:p>
            <a:pPr lvl="1"/>
            <a:r>
              <a:rPr lang="zh-CN" altLang="en-US" dirty="0"/>
              <a:t>靠神的恩典重新站立得稳</a:t>
            </a:r>
            <a:endParaRPr lang="en-US" altLang="zh-CN" dirty="0"/>
          </a:p>
          <a:p>
            <a:r>
              <a:rPr lang="zh-CN" altLang="en-US" dirty="0"/>
              <a:t>应用</a:t>
            </a:r>
            <a:endParaRPr lang="en-US" altLang="zh-CN" dirty="0"/>
          </a:p>
          <a:p>
            <a:pPr lvl="1"/>
            <a:r>
              <a:rPr lang="zh-CN" altLang="en-US" dirty="0"/>
              <a:t>不要倚靠自己</a:t>
            </a:r>
            <a:endParaRPr lang="en-US" altLang="zh-CN" dirty="0"/>
          </a:p>
          <a:p>
            <a:pPr lvl="1"/>
            <a:r>
              <a:rPr lang="zh-CN" altLang="en-US" dirty="0"/>
              <a:t>倚靠神的恩典</a:t>
            </a:r>
            <a:endParaRPr lang="en-US" altLang="zh-CN" dirty="0"/>
          </a:p>
          <a:p>
            <a:pPr lvl="1"/>
            <a:r>
              <a:rPr lang="zh-CN" altLang="en-US" dirty="0"/>
              <a:t>相信神仍掌权</a:t>
            </a:r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486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0486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0486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10486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10486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104862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7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马太福音</a:t>
            </a:r>
            <a:r>
              <a:rPr lang="en-US" altLang="zh-CN" dirty="0"/>
              <a:t> 26:31-35</a:t>
            </a:r>
            <a:endParaRPr lang="zh-CN" altLang="en-US" dirty="0"/>
          </a:p>
        </p:txBody>
      </p:sp>
      <p:sp>
        <p:nvSpPr>
          <p:cNvPr id="1048598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altLang="zh-CN" sz="2800" baseline="30000" dirty="0"/>
              <a:t>           31</a:t>
            </a:r>
            <a:r>
              <a:rPr lang="zh-CN" altLang="en-US" sz="2800" dirty="0"/>
              <a:t>那时，耶稣对他们说：“今夜，你们为我的缘故都要跌倒。因为经上记着说：‘我要击打牧人，羊就分散了。’</a:t>
            </a:r>
            <a:r>
              <a:rPr lang="en-US" altLang="zh-CN" sz="2800" baseline="30000" dirty="0"/>
              <a:t>32</a:t>
            </a:r>
            <a:r>
              <a:rPr lang="zh-CN" altLang="en-US" sz="2800" dirty="0"/>
              <a:t>但我复活以后，要在你们以先往加利利去。”</a:t>
            </a:r>
            <a:r>
              <a:rPr lang="en-US" altLang="zh-CN" sz="2800" baseline="30000" dirty="0"/>
              <a:t>33</a:t>
            </a:r>
            <a:r>
              <a:rPr lang="zh-CN" altLang="en-US" sz="2800" dirty="0"/>
              <a:t>彼得说：“众人虽然为你的缘故跌倒，我却永不跌倒。”</a:t>
            </a:r>
            <a:r>
              <a:rPr lang="en-US" altLang="zh-CN" sz="2800" baseline="30000" dirty="0"/>
              <a:t>34</a:t>
            </a:r>
            <a:r>
              <a:rPr lang="zh-CN" altLang="en-US" sz="2800" dirty="0"/>
              <a:t>耶稣说：“我实在告诉你：今夜鸡叫以先，你要三次不认我。”</a:t>
            </a:r>
            <a:r>
              <a:rPr lang="en-US" altLang="zh-CN" sz="2800" baseline="30000" dirty="0"/>
              <a:t>35</a:t>
            </a:r>
            <a:r>
              <a:rPr lang="zh-CN" altLang="en-US" sz="2800" dirty="0"/>
              <a:t>彼得说：“我就是必须和你同死，也总不能不认你。”众门徒都是这样说。</a:t>
            </a:r>
            <a:endParaRPr lang="en-US" altLang="zh-CN" sz="2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5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耶稣的受难与复活</a:t>
            </a:r>
          </a:p>
        </p:txBody>
      </p:sp>
      <p:sp>
        <p:nvSpPr>
          <p:cNvPr id="1048606" name="内容占位符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120000"/>
              </a:lnSpc>
              <a:spcBef>
                <a:spcPts val="200"/>
              </a:spcBef>
            </a:pPr>
            <a:r>
              <a:rPr lang="zh-CN" altLang="en-US" sz="2800" dirty="0"/>
              <a:t>受难（太</a:t>
            </a:r>
            <a:r>
              <a:rPr lang="en-US" altLang="zh-CN" sz="2800" dirty="0"/>
              <a:t>26:1-27:66</a:t>
            </a:r>
            <a:r>
              <a:rPr lang="zh-CN" altLang="en-US" sz="2800" dirty="0"/>
              <a:t>）</a:t>
            </a:r>
            <a:endParaRPr lang="en-US" altLang="zh-CN" sz="2800" dirty="0"/>
          </a:p>
          <a:p>
            <a:pPr lvl="1">
              <a:lnSpc>
                <a:spcPct val="120000"/>
              </a:lnSpc>
              <a:spcBef>
                <a:spcPts val="200"/>
              </a:spcBef>
            </a:pPr>
            <a:r>
              <a:rPr lang="zh-CN" altLang="en-US" sz="2400" dirty="0"/>
              <a:t>一件美事（太</a:t>
            </a:r>
            <a:r>
              <a:rPr lang="en-US" altLang="zh-CN" sz="2400" dirty="0"/>
              <a:t>26:1-16</a:t>
            </a:r>
            <a:r>
              <a:rPr lang="zh-CN" altLang="en-US" sz="2400" dirty="0"/>
              <a:t>）</a:t>
            </a:r>
            <a:endParaRPr lang="en-US" altLang="zh-CN" sz="2400" dirty="0"/>
          </a:p>
          <a:p>
            <a:pPr lvl="1">
              <a:lnSpc>
                <a:spcPct val="120000"/>
              </a:lnSpc>
              <a:spcBef>
                <a:spcPts val="200"/>
              </a:spcBef>
            </a:pPr>
            <a:r>
              <a:rPr lang="zh-CN" altLang="en-US" sz="2400" dirty="0"/>
              <a:t>基督宝血所立的新约（太</a:t>
            </a:r>
            <a:r>
              <a:rPr lang="en-US" altLang="zh-CN" sz="2400" dirty="0"/>
              <a:t>26:17-30</a:t>
            </a:r>
            <a:r>
              <a:rPr lang="zh-CN" altLang="en-US" sz="2400" dirty="0"/>
              <a:t>）</a:t>
            </a:r>
            <a:endParaRPr lang="en-US" altLang="zh-CN" sz="2400" dirty="0"/>
          </a:p>
          <a:p>
            <a:pPr lvl="1">
              <a:lnSpc>
                <a:spcPct val="120000"/>
              </a:lnSpc>
              <a:spcBef>
                <a:spcPts val="200"/>
              </a:spcBef>
            </a:pPr>
            <a:r>
              <a:rPr lang="zh-CN" altLang="en-US" sz="2400" dirty="0">
                <a:solidFill>
                  <a:srgbClr val="FFC000"/>
                </a:solidFill>
              </a:rPr>
              <a:t>你曾经跌倒过吗？ （太</a:t>
            </a:r>
            <a:r>
              <a:rPr lang="en-US" altLang="zh-CN" sz="2400" dirty="0">
                <a:solidFill>
                  <a:srgbClr val="FFC000"/>
                </a:solidFill>
              </a:rPr>
              <a:t>26:31-35</a:t>
            </a:r>
            <a:r>
              <a:rPr lang="zh-CN" altLang="en-US" sz="2400" dirty="0">
                <a:solidFill>
                  <a:srgbClr val="FFC000"/>
                </a:solidFill>
              </a:rPr>
              <a:t>）</a:t>
            </a:r>
            <a:endParaRPr lang="en-US" altLang="zh-CN" sz="2400" dirty="0">
              <a:solidFill>
                <a:srgbClr val="FFC000"/>
              </a:solidFill>
            </a:endParaRPr>
          </a:p>
          <a:p>
            <a:pPr>
              <a:lnSpc>
                <a:spcPct val="120000"/>
              </a:lnSpc>
              <a:spcBef>
                <a:spcPts val="200"/>
              </a:spcBef>
            </a:pPr>
            <a:r>
              <a:rPr lang="zh-CN" altLang="en-US" sz="2800" dirty="0"/>
              <a:t>复活（太</a:t>
            </a:r>
            <a:r>
              <a:rPr lang="en-US" altLang="zh-CN" sz="2800" dirty="0"/>
              <a:t>28:1-20</a:t>
            </a:r>
            <a:r>
              <a:rPr lang="zh-CN" altLang="en-US" sz="2800" dirty="0"/>
              <a:t>）</a:t>
            </a:r>
            <a:endParaRPr lang="en-US" altLang="zh-CN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9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大纲</a:t>
            </a:r>
          </a:p>
        </p:txBody>
      </p:sp>
      <p:sp>
        <p:nvSpPr>
          <p:cNvPr id="1048610" name="内容占位符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zh-CN" altLang="en-US" dirty="0"/>
              <a:t>我们为什么会跌倒？</a:t>
            </a:r>
            <a:endParaRPr lang="en-US" altLang="zh-CN" dirty="0"/>
          </a:p>
          <a:p>
            <a:r>
              <a:rPr lang="zh-CN" altLang="en-US" dirty="0"/>
              <a:t>神为何允许我们跌倒？</a:t>
            </a:r>
            <a:endParaRPr lang="en-US" altLang="zh-CN" dirty="0"/>
          </a:p>
          <a:p>
            <a:r>
              <a:rPr lang="zh-CN" altLang="en-US" dirty="0"/>
              <a:t>我们的帮助从何而来？</a:t>
            </a:r>
            <a:endParaRPr lang="en-US" altLang="zh-CN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EC094EB-BDAE-4AFF-922F-753DE2EED2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dirty="0"/>
              <a:t>我们为什么会跌倒？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204C1803-6D4B-4FD5-875F-F608E5EC68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跌倒的原因</a:t>
            </a:r>
            <a:endParaRPr lang="en-US" altLang="zh-CN" dirty="0"/>
          </a:p>
          <a:p>
            <a:pPr lvl="1"/>
            <a:r>
              <a:rPr lang="zh-CN" altLang="en-US" dirty="0"/>
              <a:t>魔鬼的攻击</a:t>
            </a:r>
            <a:endParaRPr lang="en-US" altLang="zh-CN" dirty="0"/>
          </a:p>
          <a:p>
            <a:pPr lvl="2"/>
            <a:r>
              <a:rPr lang="zh-CN" altLang="en-US" dirty="0"/>
              <a:t>撒旦想要得着我们（路</a:t>
            </a:r>
            <a:r>
              <a:rPr lang="en-US" altLang="zh-CN" dirty="0"/>
              <a:t>22:31</a:t>
            </a:r>
            <a:r>
              <a:rPr lang="zh-CN" altLang="en-US" dirty="0"/>
              <a:t>）</a:t>
            </a:r>
            <a:endParaRPr lang="en-US" altLang="zh-CN" dirty="0"/>
          </a:p>
          <a:p>
            <a:pPr lvl="2"/>
            <a:r>
              <a:rPr lang="zh-CN" altLang="en-US" dirty="0"/>
              <a:t>撒旦非常的凶残（彼前</a:t>
            </a:r>
            <a:r>
              <a:rPr lang="en-US" altLang="zh-CN" dirty="0"/>
              <a:t>5:8</a:t>
            </a:r>
            <a:r>
              <a:rPr lang="zh-CN" altLang="en-US" dirty="0"/>
              <a:t>）</a:t>
            </a:r>
            <a:endParaRPr lang="en-US" altLang="zh-CN" dirty="0"/>
          </a:p>
          <a:p>
            <a:pPr lvl="2"/>
            <a:r>
              <a:rPr lang="zh-CN" altLang="en-US" dirty="0"/>
              <a:t>撒旦常常指控人（伯</a:t>
            </a:r>
            <a:r>
              <a:rPr lang="en-US" altLang="zh-CN" dirty="0"/>
              <a:t>1-2</a:t>
            </a:r>
            <a:r>
              <a:rPr lang="zh-CN" altLang="en-US" dirty="0"/>
              <a:t>章）</a:t>
            </a:r>
            <a:endParaRPr lang="en-US" altLang="zh-CN" dirty="0"/>
          </a:p>
          <a:p>
            <a:pPr lvl="1"/>
            <a:r>
              <a:rPr lang="zh-CN" altLang="en-US" dirty="0"/>
              <a:t>世界的逼迫</a:t>
            </a:r>
            <a:endParaRPr lang="en-US" altLang="zh-CN" dirty="0"/>
          </a:p>
          <a:p>
            <a:pPr lvl="2"/>
            <a:r>
              <a:rPr lang="zh-CN" altLang="en-US" dirty="0"/>
              <a:t>“为我的缘故都要跌倒”是什么意思 ？</a:t>
            </a:r>
            <a:endParaRPr lang="en-US" altLang="zh-CN" dirty="0"/>
          </a:p>
          <a:p>
            <a:pPr lvl="2"/>
            <a:r>
              <a:rPr lang="zh-CN" altLang="en-US" dirty="0"/>
              <a:t>为基督的名受逼迫（太</a:t>
            </a:r>
            <a:r>
              <a:rPr lang="en-US" altLang="zh-CN" dirty="0"/>
              <a:t>5:11, 10:16-25</a:t>
            </a:r>
            <a:r>
              <a:rPr lang="zh-CN" altLang="en-US" dirty="0"/>
              <a:t>）</a:t>
            </a:r>
            <a:endParaRPr lang="en-US" altLang="zh-CN" dirty="0"/>
          </a:p>
          <a:p>
            <a:pPr lvl="2"/>
            <a:r>
              <a:rPr lang="zh-CN" altLang="en-US" dirty="0"/>
              <a:t>我们不属于这个世界（约</a:t>
            </a:r>
            <a:r>
              <a:rPr lang="en-US" altLang="zh-CN" dirty="0"/>
              <a:t>15:18-20</a:t>
            </a:r>
            <a:r>
              <a:rPr lang="zh-CN" altLang="en-US" dirty="0"/>
              <a:t>）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1786035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0FC50BD-8ED3-4145-9222-44D3E82C88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我们为什么会跌倒？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D8344D09-1CB9-4898-BD37-3A8E15D998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zh-CN" altLang="en-US" dirty="0"/>
              <a:t>人心的软弱</a:t>
            </a:r>
          </a:p>
          <a:p>
            <a:pPr lvl="2"/>
            <a:r>
              <a:rPr lang="zh-CN" altLang="en-US" dirty="0"/>
              <a:t>因为不认识神（腓</a:t>
            </a:r>
            <a:r>
              <a:rPr lang="en-US" altLang="zh-CN" dirty="0"/>
              <a:t>3:10-11</a:t>
            </a:r>
            <a:r>
              <a:rPr lang="zh-CN" altLang="en-US" dirty="0"/>
              <a:t>）</a:t>
            </a:r>
            <a:endParaRPr lang="en-US" altLang="zh-CN" dirty="0"/>
          </a:p>
          <a:p>
            <a:pPr lvl="2"/>
            <a:r>
              <a:rPr lang="zh-CN" altLang="en-US" dirty="0"/>
              <a:t>因为错误的信心（雅</a:t>
            </a:r>
            <a:r>
              <a:rPr lang="en-US" altLang="zh-CN" dirty="0"/>
              <a:t>4:13-16</a:t>
            </a:r>
            <a:r>
              <a:rPr lang="zh-CN" altLang="en-US" dirty="0"/>
              <a:t>）</a:t>
            </a:r>
            <a:endParaRPr lang="en-US" altLang="zh-CN" dirty="0"/>
          </a:p>
          <a:p>
            <a:pPr lvl="2"/>
            <a:r>
              <a:rPr lang="zh-CN" altLang="en-US" dirty="0"/>
              <a:t>因为以自我为中心</a:t>
            </a:r>
            <a:endParaRPr lang="en-US" altLang="zh-CN" dirty="0"/>
          </a:p>
          <a:p>
            <a:r>
              <a:rPr lang="zh-CN" altLang="en-US" dirty="0"/>
              <a:t>主不丢弃人</a:t>
            </a:r>
            <a:endParaRPr lang="en-US" altLang="zh-CN" dirty="0"/>
          </a:p>
          <a:p>
            <a:pPr lvl="1"/>
            <a:r>
              <a:rPr lang="zh-CN" altLang="en-US" dirty="0"/>
              <a:t>祂满有怜悯（哀</a:t>
            </a:r>
            <a:r>
              <a:rPr lang="en-US" altLang="zh-CN" dirty="0"/>
              <a:t>3:31-32</a:t>
            </a:r>
            <a:r>
              <a:rPr lang="zh-CN" altLang="en-US" dirty="0"/>
              <a:t>）</a:t>
            </a:r>
            <a:endParaRPr lang="en-US" altLang="zh-CN" dirty="0"/>
          </a:p>
          <a:p>
            <a:pPr lvl="1"/>
            <a:r>
              <a:rPr lang="zh-CN" altLang="en-US" dirty="0"/>
              <a:t>祂大有能力（赛</a:t>
            </a:r>
            <a:r>
              <a:rPr lang="en-US" altLang="zh-CN" dirty="0"/>
              <a:t>59:1</a:t>
            </a:r>
            <a:r>
              <a:rPr lang="zh-CN" altLang="en-US" dirty="0"/>
              <a:t>）</a:t>
            </a:r>
          </a:p>
        </p:txBody>
      </p:sp>
    </p:spTree>
    <p:extLst>
      <p:ext uri="{BB962C8B-B14F-4D97-AF65-F5344CB8AC3E}">
        <p14:creationId xmlns:p14="http://schemas.microsoft.com/office/powerpoint/2010/main" val="29476259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B405EC2-D995-4F89-ABB9-71C76516C8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dirty="0"/>
              <a:t>神为何允许我们跌倒？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AAF3D3F1-C6FC-48A7-A842-FF921DAD26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让我们认清自己</a:t>
            </a:r>
            <a:endParaRPr lang="en-US" altLang="zh-CN" dirty="0"/>
          </a:p>
          <a:p>
            <a:pPr lvl="1"/>
            <a:r>
              <a:rPr lang="zh-CN" altLang="en-US" dirty="0"/>
              <a:t>人的善变</a:t>
            </a:r>
            <a:endParaRPr lang="en-US" altLang="zh-CN" dirty="0"/>
          </a:p>
          <a:p>
            <a:pPr lvl="1"/>
            <a:r>
              <a:rPr lang="zh-CN" altLang="en-US" dirty="0"/>
              <a:t>人的有限</a:t>
            </a:r>
            <a:endParaRPr lang="en-US" altLang="zh-CN" dirty="0"/>
          </a:p>
          <a:p>
            <a:r>
              <a:rPr lang="zh-CN" altLang="en-US" dirty="0"/>
              <a:t>神要熬炼我们</a:t>
            </a:r>
            <a:endParaRPr lang="en-US" altLang="zh-CN" dirty="0"/>
          </a:p>
          <a:p>
            <a:pPr lvl="1"/>
            <a:r>
              <a:rPr lang="zh-CN" altLang="en-US" dirty="0"/>
              <a:t>除去我们的渣滓（赛</a:t>
            </a:r>
            <a:r>
              <a:rPr lang="en-US" altLang="zh-CN" dirty="0"/>
              <a:t>1:25</a:t>
            </a:r>
            <a:r>
              <a:rPr lang="zh-CN" altLang="en-US" dirty="0"/>
              <a:t>）</a:t>
            </a:r>
            <a:endParaRPr lang="en-US" altLang="zh-CN" dirty="0"/>
          </a:p>
          <a:p>
            <a:pPr lvl="1"/>
            <a:r>
              <a:rPr lang="zh-CN" altLang="en-US" dirty="0"/>
              <a:t>使我们更认识祂（伯</a:t>
            </a:r>
            <a:r>
              <a:rPr lang="en-US" altLang="zh-CN" dirty="0"/>
              <a:t>42:5</a:t>
            </a:r>
            <a:r>
              <a:rPr lang="zh-CN" altLang="en-US" dirty="0"/>
              <a:t>）</a:t>
            </a:r>
            <a:endParaRPr lang="en-US" altLang="zh-CN" dirty="0"/>
          </a:p>
          <a:p>
            <a:pPr lvl="1"/>
            <a:r>
              <a:rPr lang="zh-CN" altLang="en-US" dirty="0"/>
              <a:t>让我们学习倚靠祂（撒上</a:t>
            </a:r>
            <a:r>
              <a:rPr lang="en-US" altLang="zh-CN" dirty="0"/>
              <a:t>30:6</a:t>
            </a:r>
            <a:r>
              <a:rPr lang="zh-CN" altLang="en-US" dirty="0"/>
              <a:t>）</a:t>
            </a:r>
            <a:endParaRPr lang="en-US" altLang="zh-CN" dirty="0"/>
          </a:p>
          <a:p>
            <a:r>
              <a:rPr lang="zh-CN" altLang="en-US" dirty="0"/>
              <a:t>神仍然掌权，祂的计划不改变（徒</a:t>
            </a:r>
            <a:r>
              <a:rPr lang="en-US" altLang="zh-CN" dirty="0"/>
              <a:t>5:30-32</a:t>
            </a:r>
            <a:r>
              <a:rPr lang="zh-CN" altLang="en-US" dirty="0"/>
              <a:t>）</a:t>
            </a:r>
          </a:p>
        </p:txBody>
      </p:sp>
    </p:spTree>
    <p:extLst>
      <p:ext uri="{BB962C8B-B14F-4D97-AF65-F5344CB8AC3E}">
        <p14:creationId xmlns:p14="http://schemas.microsoft.com/office/powerpoint/2010/main" val="27278818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3C6E274-4664-4E99-86D7-B2CAF81764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dirty="0"/>
              <a:t>我们的帮助从何而来？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6267F1A8-CB87-4E16-9B68-8D6BFECD75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从父神而来</a:t>
            </a:r>
            <a:endParaRPr lang="en-US" altLang="zh-CN" dirty="0"/>
          </a:p>
          <a:p>
            <a:pPr lvl="1"/>
            <a:r>
              <a:rPr lang="zh-CN" altLang="en-US" dirty="0"/>
              <a:t>这是父神的计划（太</a:t>
            </a:r>
            <a:r>
              <a:rPr lang="en-US" altLang="zh-CN" dirty="0"/>
              <a:t>26:31b</a:t>
            </a:r>
            <a:r>
              <a:rPr lang="zh-CN" altLang="en-US" dirty="0"/>
              <a:t>）</a:t>
            </a:r>
            <a:endParaRPr lang="en-US" altLang="zh-CN" dirty="0"/>
          </a:p>
          <a:p>
            <a:pPr lvl="1"/>
            <a:r>
              <a:rPr lang="zh-CN" altLang="en-US" dirty="0"/>
              <a:t>祂要熬炼我们（亚</a:t>
            </a:r>
            <a:r>
              <a:rPr lang="en-US" altLang="zh-CN" dirty="0"/>
              <a:t>13:9a</a:t>
            </a:r>
            <a:r>
              <a:rPr lang="zh-CN" altLang="en-US" dirty="0"/>
              <a:t>）</a:t>
            </a:r>
            <a:endParaRPr lang="en-US" altLang="zh-CN" dirty="0"/>
          </a:p>
          <a:p>
            <a:pPr lvl="1"/>
            <a:r>
              <a:rPr lang="zh-CN" altLang="en-US" dirty="0"/>
              <a:t>祂要我们成为祂的子民（亚</a:t>
            </a:r>
            <a:r>
              <a:rPr lang="en-US" altLang="zh-CN" dirty="0"/>
              <a:t>13:9b</a:t>
            </a:r>
            <a:r>
              <a:rPr lang="zh-CN" altLang="en-US" dirty="0"/>
              <a:t>）</a:t>
            </a:r>
            <a:endParaRPr lang="en-US" altLang="zh-CN" dirty="0"/>
          </a:p>
          <a:p>
            <a:r>
              <a:rPr lang="zh-CN" altLang="en-US" dirty="0"/>
              <a:t>从基督而来</a:t>
            </a:r>
            <a:endParaRPr lang="en-US" altLang="zh-CN" dirty="0"/>
          </a:p>
          <a:p>
            <a:pPr lvl="1"/>
            <a:r>
              <a:rPr lang="zh-CN" altLang="en-US" dirty="0"/>
              <a:t>祂为我们祈求（路</a:t>
            </a:r>
            <a:r>
              <a:rPr lang="en-US" altLang="zh-CN"/>
              <a:t>22:32a</a:t>
            </a:r>
            <a:r>
              <a:rPr lang="zh-CN" altLang="en-US" dirty="0"/>
              <a:t>）</a:t>
            </a:r>
            <a:endParaRPr lang="en-US" altLang="zh-CN" dirty="0"/>
          </a:p>
          <a:p>
            <a:pPr lvl="1"/>
            <a:r>
              <a:rPr lang="zh-CN" altLang="en-US" dirty="0"/>
              <a:t>十字架上的大能（林后</a:t>
            </a:r>
            <a:r>
              <a:rPr lang="en-US" altLang="zh-CN" dirty="0"/>
              <a:t>13:3b-4</a:t>
            </a:r>
            <a:r>
              <a:rPr lang="zh-CN" altLang="en-US" dirty="0"/>
              <a:t>）</a:t>
            </a:r>
            <a:endParaRPr lang="en-US" altLang="zh-CN" dirty="0"/>
          </a:p>
          <a:p>
            <a:pPr lvl="1"/>
            <a:r>
              <a:rPr lang="zh-CN" altLang="en-US" dirty="0"/>
              <a:t>祂已经胜过了世界（约</a:t>
            </a:r>
            <a:r>
              <a:rPr lang="en-US" altLang="zh-CN" dirty="0"/>
              <a:t>16:33</a:t>
            </a:r>
            <a:r>
              <a:rPr lang="zh-CN" altLang="en-US" dirty="0"/>
              <a:t>）</a:t>
            </a:r>
          </a:p>
        </p:txBody>
      </p:sp>
    </p:spTree>
    <p:extLst>
      <p:ext uri="{BB962C8B-B14F-4D97-AF65-F5344CB8AC3E}">
        <p14:creationId xmlns:p14="http://schemas.microsoft.com/office/powerpoint/2010/main" val="28346036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A5D9824-3B3B-482F-AC18-AFC66F6D9C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我们的帮助从何而来？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A5CB38B6-CF5B-4F8E-9548-F71DE822C5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从圣灵而来</a:t>
            </a:r>
            <a:endParaRPr lang="en-US" altLang="zh-CN" dirty="0"/>
          </a:p>
          <a:p>
            <a:pPr lvl="1"/>
            <a:r>
              <a:rPr lang="zh-CN" altLang="en-US" dirty="0"/>
              <a:t>圣灵随时的帮助（罗</a:t>
            </a:r>
            <a:r>
              <a:rPr lang="en-US" altLang="zh-CN" dirty="0"/>
              <a:t>8:26</a:t>
            </a:r>
            <a:r>
              <a:rPr lang="zh-CN" altLang="en-US" dirty="0"/>
              <a:t>）</a:t>
            </a:r>
            <a:endParaRPr lang="en-US" altLang="zh-CN" dirty="0"/>
          </a:p>
          <a:p>
            <a:pPr lvl="1"/>
            <a:r>
              <a:rPr lang="zh-CN" altLang="en-US" dirty="0"/>
              <a:t>圣灵带来的改变（林前</a:t>
            </a:r>
            <a:r>
              <a:rPr lang="en-US" altLang="zh-CN" dirty="0"/>
              <a:t>6:11</a:t>
            </a:r>
            <a:r>
              <a:rPr lang="zh-CN" altLang="en-US" dirty="0"/>
              <a:t>）</a:t>
            </a:r>
            <a:endParaRPr lang="en-US" altLang="zh-CN" dirty="0"/>
          </a:p>
          <a:p>
            <a:pPr lvl="1"/>
            <a:r>
              <a:rPr lang="zh-CN" altLang="en-US" dirty="0"/>
              <a:t>靠圣灵行事（加</a:t>
            </a:r>
            <a:r>
              <a:rPr lang="en-US" altLang="zh-CN" dirty="0"/>
              <a:t>5:25</a:t>
            </a:r>
            <a:r>
              <a:rPr lang="zh-CN" altLang="en-US" dirty="0"/>
              <a:t>）</a:t>
            </a:r>
            <a:endParaRPr lang="en-US" altLang="zh-CN" dirty="0"/>
          </a:p>
          <a:p>
            <a:r>
              <a:rPr lang="zh-CN" altLang="en-US" dirty="0"/>
              <a:t>从教会而来</a:t>
            </a:r>
            <a:endParaRPr lang="en-US" altLang="zh-CN" dirty="0"/>
          </a:p>
          <a:p>
            <a:pPr lvl="1"/>
            <a:r>
              <a:rPr lang="zh-CN" altLang="en-US" dirty="0"/>
              <a:t>彼此坚固（路</a:t>
            </a:r>
            <a:r>
              <a:rPr lang="en-US" altLang="zh-CN" dirty="0"/>
              <a:t>22:32b</a:t>
            </a:r>
            <a:r>
              <a:rPr lang="zh-CN" altLang="en-US" dirty="0"/>
              <a:t>）</a:t>
            </a:r>
            <a:endParaRPr lang="en-US" altLang="zh-CN" dirty="0"/>
          </a:p>
          <a:p>
            <a:pPr lvl="1"/>
            <a:r>
              <a:rPr lang="zh-CN" altLang="en-US" dirty="0"/>
              <a:t>求众人的益处（林前</a:t>
            </a:r>
            <a:r>
              <a:rPr lang="en-US" altLang="zh-CN" dirty="0"/>
              <a:t>10:32-33</a:t>
            </a:r>
            <a:r>
              <a:rPr lang="zh-CN" altLang="en-US" dirty="0"/>
              <a:t>）</a:t>
            </a:r>
            <a:endParaRPr lang="en-US" altLang="zh-CN" dirty="0"/>
          </a:p>
          <a:p>
            <a:pPr lvl="1"/>
            <a:r>
              <a:rPr lang="zh-CN" altLang="en-US" dirty="0"/>
              <a:t>彼此相爱的命令（约</a:t>
            </a:r>
            <a:r>
              <a:rPr lang="en-US" altLang="zh-CN" dirty="0"/>
              <a:t>13:34</a:t>
            </a:r>
            <a:r>
              <a:rPr lang="zh-CN" altLang="en-US" dirty="0"/>
              <a:t>）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878397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10152</TotalTime>
  <Words>558</Words>
  <Application>Microsoft Office PowerPoint</Application>
  <PresentationFormat>全屏显示(4:3)</PresentationFormat>
  <Paragraphs>71</Paragraphs>
  <Slides>10</Slides>
  <Notes>2</Notes>
  <HiddenSlides>2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14" baseType="lpstr">
      <vt:lpstr>微软雅黑</vt:lpstr>
      <vt:lpstr>Arial</vt:lpstr>
      <vt:lpstr>Calibri</vt:lpstr>
      <vt:lpstr>Office 主题</vt:lpstr>
      <vt:lpstr>马太福音 26:31-35</vt:lpstr>
      <vt:lpstr>马太福音 26:31-35</vt:lpstr>
      <vt:lpstr>耶稣的受难与复活</vt:lpstr>
      <vt:lpstr>大纲</vt:lpstr>
      <vt:lpstr>我们为什么会跌倒？</vt:lpstr>
      <vt:lpstr>我们为什么会跌倒？</vt:lpstr>
      <vt:lpstr>神为何允许我们跌倒？</vt:lpstr>
      <vt:lpstr>我们的帮助从何而来？</vt:lpstr>
      <vt:lpstr>我们的帮助从何而来？</vt:lpstr>
      <vt:lpstr>总结和应用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主仆制作   QQ:191760425</dc:title>
  <dc:creator>Elim</dc:creator>
  <cp:lastModifiedBy>Elim</cp:lastModifiedBy>
  <cp:revision>329</cp:revision>
  <dcterms:created xsi:type="dcterms:W3CDTF">2022-01-01T23:44:20Z</dcterms:created>
  <dcterms:modified xsi:type="dcterms:W3CDTF">2022-08-07T06:31:34Z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c6ede63befed47578f9dcd9184aa9a9c</vt:lpwstr>
  </property>
</Properties>
</file>