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70" r:id="rId6"/>
    <p:sldId id="271" r:id="rId7"/>
    <p:sldId id="274" r:id="rId8"/>
    <p:sldId id="275" r:id="rId9"/>
    <p:sldId id="272" r:id="rId10"/>
    <p:sldId id="273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2022/7/31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26:17-30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基督宝血所立的新约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666101-2CC6-4398-932E-355A2C48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主的晚餐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73A0DE-C8A1-4C1C-9A1F-92CD951A3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值得记念的圣餐</a:t>
            </a:r>
            <a:endParaRPr lang="en-US" altLang="zh-CN" dirty="0"/>
          </a:p>
          <a:p>
            <a:pPr lvl="1"/>
            <a:r>
              <a:rPr lang="zh-CN" altLang="en-US" dirty="0"/>
              <a:t>为什么值得记念？（路</a:t>
            </a:r>
            <a:r>
              <a:rPr lang="en-US" altLang="zh-CN" dirty="0"/>
              <a:t>22:19</a:t>
            </a:r>
            <a:r>
              <a:rPr lang="zh-CN" altLang="en-US" dirty="0"/>
              <a:t>，林前</a:t>
            </a:r>
            <a:r>
              <a:rPr lang="en-US" altLang="zh-CN" dirty="0"/>
              <a:t>11:23-26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耶稣的降生不值得记念吗？</a:t>
            </a:r>
            <a:endParaRPr lang="en-US" altLang="zh-CN" dirty="0"/>
          </a:p>
          <a:p>
            <a:pPr lvl="2"/>
            <a:r>
              <a:rPr lang="zh-CN" altLang="en-US" dirty="0"/>
              <a:t>耶稣的生平不值得记念吗？</a:t>
            </a:r>
            <a:endParaRPr lang="en-US" altLang="zh-CN" dirty="0"/>
          </a:p>
          <a:p>
            <a:pPr lvl="1"/>
            <a:r>
              <a:rPr lang="zh-CN" altLang="en-US" dirty="0"/>
              <a:t>值得记念的是圣餐吗？</a:t>
            </a:r>
            <a:endParaRPr lang="en-US" altLang="zh-CN" dirty="0"/>
          </a:p>
          <a:p>
            <a:pPr lvl="2"/>
            <a:r>
              <a:rPr lang="zh-CN" altLang="en-US" dirty="0"/>
              <a:t>记念的是耶稣救赎的死亡</a:t>
            </a:r>
            <a:endParaRPr lang="en-US" altLang="zh-CN" dirty="0"/>
          </a:p>
          <a:p>
            <a:pPr lvl="3"/>
            <a:r>
              <a:rPr lang="zh-CN" altLang="en-US" dirty="0"/>
              <a:t>与旧约逾越节的联结</a:t>
            </a:r>
            <a:endParaRPr lang="en-US" altLang="zh-CN" dirty="0"/>
          </a:p>
          <a:p>
            <a:pPr lvl="3"/>
            <a:r>
              <a:rPr lang="zh-CN" altLang="en-US" dirty="0"/>
              <a:t>与救赎历史的联结</a:t>
            </a:r>
            <a:endParaRPr lang="en-US" altLang="zh-CN" dirty="0"/>
          </a:p>
          <a:p>
            <a:pPr lvl="3"/>
            <a:r>
              <a:rPr lang="zh-CN" altLang="en-US" dirty="0"/>
              <a:t>耶稣的死与赦罪的关系</a:t>
            </a:r>
            <a:endParaRPr lang="en-US" altLang="zh-CN" dirty="0"/>
          </a:p>
          <a:p>
            <a:pPr lvl="3"/>
            <a:r>
              <a:rPr lang="zh-CN" altLang="en-US" dirty="0"/>
              <a:t>耶稣的死与我们的生的关系（约</a:t>
            </a:r>
            <a:r>
              <a:rPr lang="en-US" altLang="zh-CN" dirty="0"/>
              <a:t>6:53-58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期盼耶稣再来时弥赛亚的宴席（太</a:t>
            </a:r>
            <a:r>
              <a:rPr lang="en-US" altLang="zh-CN" dirty="0"/>
              <a:t>26:29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9799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旧约的逾越节指向基督</a:t>
            </a:r>
            <a:endParaRPr lang="en-US" altLang="zh-CN" dirty="0"/>
          </a:p>
          <a:p>
            <a:pPr lvl="1"/>
            <a:r>
              <a:rPr lang="zh-CN" altLang="en-US" dirty="0"/>
              <a:t>耶稣的死</a:t>
            </a:r>
            <a:r>
              <a:rPr lang="zh-CN" altLang="en-US"/>
              <a:t>使我们罪</a:t>
            </a:r>
            <a:r>
              <a:rPr lang="zh-CN" altLang="en-US" dirty="0"/>
              <a:t>得赦免</a:t>
            </a:r>
            <a:endParaRPr lang="en-US" altLang="zh-CN" dirty="0"/>
          </a:p>
          <a:p>
            <a:pPr lvl="1"/>
            <a:r>
              <a:rPr lang="zh-CN" altLang="en-US" dirty="0"/>
              <a:t>守圣餐是盼望神国完全的降临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过圣洁的生活</a:t>
            </a:r>
            <a:endParaRPr lang="en-US" altLang="zh-CN" dirty="0"/>
          </a:p>
          <a:p>
            <a:pPr lvl="1"/>
            <a:r>
              <a:rPr lang="zh-CN" altLang="en-US" dirty="0"/>
              <a:t>把自己献给主</a:t>
            </a:r>
            <a:endParaRPr lang="en-US" altLang="zh-CN" dirty="0"/>
          </a:p>
          <a:p>
            <a:pPr lvl="1"/>
            <a:r>
              <a:rPr lang="zh-CN" altLang="en-US" dirty="0"/>
              <a:t>期盼耶稣再来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26:17-30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100" baseline="30000" dirty="0"/>
              <a:t>           17</a:t>
            </a:r>
            <a:r>
              <a:rPr lang="zh-CN" altLang="en-US" sz="2100" dirty="0"/>
              <a:t>除酵节的第一天，门徒来问耶稣说：“你吃逾越节的筵席，要我们在哪里给你预备？”</a:t>
            </a:r>
            <a:r>
              <a:rPr lang="en-US" altLang="zh-CN" sz="2100" baseline="30000" dirty="0"/>
              <a:t>18</a:t>
            </a:r>
            <a:r>
              <a:rPr lang="zh-CN" altLang="en-US" sz="2100" dirty="0"/>
              <a:t>耶稣说：“你们进城去，到某人那里，对他说，‘夫子说：我的时候快到了，我与门徒要在你家里守逾越节。’”</a:t>
            </a:r>
            <a:r>
              <a:rPr lang="en-US" altLang="zh-CN" sz="2100" baseline="30000" dirty="0"/>
              <a:t>19</a:t>
            </a:r>
            <a:r>
              <a:rPr lang="zh-CN" altLang="en-US" sz="2100" dirty="0"/>
              <a:t>门徒遵着耶稣所吩咐的，就去预备了逾越节的筵席。</a:t>
            </a:r>
            <a:r>
              <a:rPr lang="en-US" altLang="zh-CN" sz="2100" baseline="30000" dirty="0"/>
              <a:t>20</a:t>
            </a:r>
            <a:r>
              <a:rPr lang="zh-CN" altLang="en-US" sz="2100" dirty="0"/>
              <a:t>到了晚上，耶稣和十二个门徒坐席。</a:t>
            </a:r>
            <a:r>
              <a:rPr lang="en-US" altLang="zh-CN" sz="2100" baseline="30000" dirty="0"/>
              <a:t>21</a:t>
            </a:r>
            <a:r>
              <a:rPr lang="zh-CN" altLang="en-US" sz="2100" dirty="0"/>
              <a:t>正吃的时候，耶稣说：“我实在告诉你们：你们中间有一个人要卖我了。”</a:t>
            </a:r>
            <a:r>
              <a:rPr lang="en-US" altLang="zh-CN" sz="2100" baseline="30000" dirty="0"/>
              <a:t>22</a:t>
            </a:r>
            <a:r>
              <a:rPr lang="zh-CN" altLang="en-US" sz="2100" dirty="0"/>
              <a:t>他们就甚忧愁，一个一个地问他说：“主，是我吗？”</a:t>
            </a:r>
            <a:r>
              <a:rPr lang="en-US" altLang="zh-CN" sz="2100" baseline="30000" dirty="0"/>
              <a:t>23</a:t>
            </a:r>
            <a:r>
              <a:rPr lang="zh-CN" altLang="en-US" sz="2100" dirty="0"/>
              <a:t>耶稣回答说：“同我蘸手在盘子里的，就是他要卖我。</a:t>
            </a:r>
            <a:r>
              <a:rPr lang="en-US" altLang="zh-CN" sz="2100" baseline="30000" dirty="0"/>
              <a:t>24</a:t>
            </a:r>
            <a:r>
              <a:rPr lang="zh-CN" altLang="en-US" sz="2100" dirty="0"/>
              <a:t>人子必要去世，正如经上指着他所写的，但卖人子的人有祸了，那人不生在世上倒好！。”</a:t>
            </a:r>
            <a:r>
              <a:rPr lang="en-US" altLang="zh-CN" sz="2100" baseline="30000" dirty="0"/>
              <a:t>25</a:t>
            </a:r>
            <a:r>
              <a:rPr lang="zh-CN" altLang="en-US" sz="2100" dirty="0"/>
              <a:t>卖耶稣的犹大问他说：“拉比，是我吗？”耶稣说：“你说的是。”</a:t>
            </a:r>
            <a:r>
              <a:rPr lang="en-US" altLang="zh-CN" sz="2100" baseline="30000" dirty="0"/>
              <a:t>26</a:t>
            </a:r>
            <a:r>
              <a:rPr lang="zh-CN" altLang="en-US" sz="2100" dirty="0"/>
              <a:t>他们吃的时候，耶稣拿起饼来，祝福，就擘开递给门徒，说：“你们拿着吃，这是我的身体。”</a:t>
            </a:r>
            <a:r>
              <a:rPr lang="en-US" altLang="zh-CN" sz="2100" baseline="30000" dirty="0"/>
              <a:t>27</a:t>
            </a:r>
            <a:r>
              <a:rPr lang="zh-CN" altLang="en-US" sz="2100" dirty="0"/>
              <a:t>又拿起杯来，祝谢了，递给他们，说：“你们都喝这个，</a:t>
            </a:r>
            <a:r>
              <a:rPr lang="en-US" altLang="zh-CN" sz="2100" baseline="30000" dirty="0"/>
              <a:t>28</a:t>
            </a:r>
            <a:r>
              <a:rPr lang="zh-CN" altLang="en-US" sz="2100" dirty="0"/>
              <a:t>因为这是我立约的血，为多人流出来，使罪得赦。</a:t>
            </a:r>
            <a:r>
              <a:rPr lang="en-US" altLang="zh-CN" sz="2100" baseline="30000" dirty="0"/>
              <a:t>29</a:t>
            </a:r>
            <a:r>
              <a:rPr lang="zh-CN" altLang="en-US" sz="2100" dirty="0"/>
              <a:t>但我告诉你们：从今以后我不再喝这葡萄汁，直到我在我父的国里同你们喝新的那日子。”</a:t>
            </a:r>
            <a:r>
              <a:rPr lang="en-US" altLang="zh-CN" sz="2100" baseline="30000" dirty="0"/>
              <a:t>30</a:t>
            </a:r>
            <a:r>
              <a:rPr lang="zh-CN" altLang="en-US" sz="2100" dirty="0"/>
              <a:t>他们唱了诗，就出来往橄榄山去。</a:t>
            </a:r>
            <a:endParaRPr lang="en-US" altLang="zh-CN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基督宝血所立的新约（太</a:t>
            </a:r>
            <a:r>
              <a:rPr lang="en-US" altLang="zh-CN" sz="2400" dirty="0">
                <a:solidFill>
                  <a:srgbClr val="FFC000"/>
                </a:solidFill>
              </a:rPr>
              <a:t>26:17-30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逾越节的晚宴</a:t>
            </a:r>
            <a:endParaRPr lang="en-US" altLang="zh-CN" dirty="0"/>
          </a:p>
          <a:p>
            <a:r>
              <a:rPr lang="zh-CN" altLang="en-US" dirty="0"/>
              <a:t>用血所立的约</a:t>
            </a:r>
            <a:endParaRPr lang="en-US" altLang="zh-CN" dirty="0"/>
          </a:p>
          <a:p>
            <a:r>
              <a:rPr lang="zh-CN" altLang="en-US" dirty="0"/>
              <a:t>主的晚餐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9FD000-BA8D-4E69-BD95-F6164421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逾越节的晚宴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8DA319-6148-439C-921E-EF94C6170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犹太人的逾越节</a:t>
            </a:r>
            <a:endParaRPr lang="en-US" altLang="zh-CN" dirty="0"/>
          </a:p>
          <a:p>
            <a:pPr lvl="1"/>
            <a:r>
              <a:rPr lang="zh-CN" altLang="en-US" dirty="0"/>
              <a:t>每家准备一只献祭的羊羔</a:t>
            </a:r>
            <a:endParaRPr lang="en-US" altLang="zh-CN" dirty="0"/>
          </a:p>
          <a:p>
            <a:pPr lvl="1"/>
            <a:r>
              <a:rPr lang="zh-CN" altLang="en-US" dirty="0"/>
              <a:t>羊羔被带到祭司那里献祭</a:t>
            </a:r>
            <a:endParaRPr lang="en-US" altLang="zh-CN" dirty="0"/>
          </a:p>
          <a:p>
            <a:pPr lvl="1"/>
            <a:r>
              <a:rPr lang="zh-CN" altLang="en-US" dirty="0"/>
              <a:t>逾越节的晚宴：家主喝酒祝谢</a:t>
            </a:r>
            <a:endParaRPr lang="en-US" altLang="zh-CN" dirty="0"/>
          </a:p>
          <a:p>
            <a:pPr lvl="2"/>
            <a:r>
              <a:rPr lang="zh-CN" altLang="en-US" dirty="0"/>
              <a:t>第一杯酒：讲述逾越节的故事</a:t>
            </a:r>
            <a:endParaRPr lang="en-US" altLang="zh-CN" dirty="0"/>
          </a:p>
          <a:p>
            <a:pPr lvl="2"/>
            <a:r>
              <a:rPr lang="zh-CN" altLang="en-US" dirty="0"/>
              <a:t>唱赞美诗：诗篇一一三</a:t>
            </a:r>
            <a:endParaRPr lang="en-US" altLang="zh-CN" dirty="0"/>
          </a:p>
          <a:p>
            <a:pPr lvl="2"/>
            <a:r>
              <a:rPr lang="zh-CN" altLang="en-US" dirty="0"/>
              <a:t>第二杯酒：吃羔羊的肉</a:t>
            </a:r>
            <a:endParaRPr lang="en-US" altLang="zh-CN" dirty="0"/>
          </a:p>
          <a:p>
            <a:pPr lvl="2"/>
            <a:r>
              <a:rPr lang="zh-CN" altLang="en-US" dirty="0"/>
              <a:t>唱赞美诗：诗篇一一四至一一八</a:t>
            </a:r>
            <a:endParaRPr lang="en-US" altLang="zh-CN" dirty="0"/>
          </a:p>
          <a:p>
            <a:pPr lvl="2"/>
            <a:r>
              <a:rPr lang="zh-CN" altLang="en-US" dirty="0"/>
              <a:t>第三杯酒：祝福</a:t>
            </a:r>
          </a:p>
        </p:txBody>
      </p:sp>
    </p:spTree>
    <p:extLst>
      <p:ext uri="{BB962C8B-B14F-4D97-AF65-F5344CB8AC3E}">
        <p14:creationId xmlns:p14="http://schemas.microsoft.com/office/powerpoint/2010/main" val="304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46D8BE-F449-41D3-BBA1-8194F26FE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逾越节的晚宴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1B747F-5729-4FF8-9712-C7A5CDC1F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为什么要过逾越节？</a:t>
            </a:r>
            <a:endParaRPr lang="en-US" altLang="zh-CN" dirty="0"/>
          </a:p>
          <a:p>
            <a:pPr lvl="1"/>
            <a:r>
              <a:rPr lang="zh-CN" altLang="en-US" dirty="0"/>
              <a:t>逾越节的救赎</a:t>
            </a:r>
            <a:endParaRPr lang="en-US" altLang="zh-CN" dirty="0"/>
          </a:p>
          <a:p>
            <a:pPr lvl="2"/>
            <a:r>
              <a:rPr lang="zh-CN" altLang="en-US" dirty="0"/>
              <a:t>击杀长子的警告（出</a:t>
            </a:r>
            <a:r>
              <a:rPr lang="en-US" altLang="zh-CN" dirty="0"/>
              <a:t>11:1-10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以色列人被救赎（出</a:t>
            </a:r>
            <a:r>
              <a:rPr lang="en-US" altLang="zh-CN" dirty="0"/>
              <a:t>12:1-13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过逾越节的目的</a:t>
            </a:r>
            <a:endParaRPr lang="en-US" altLang="zh-CN" dirty="0"/>
          </a:p>
          <a:p>
            <a:pPr lvl="2"/>
            <a:r>
              <a:rPr lang="zh-CN" altLang="en-US" dirty="0"/>
              <a:t>记念耶和华的救赎（出</a:t>
            </a:r>
            <a:r>
              <a:rPr lang="en-US" altLang="zh-CN" dirty="0"/>
              <a:t>12:24-27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逾越节的条例（出</a:t>
            </a:r>
            <a:r>
              <a:rPr lang="en-US" altLang="zh-CN" dirty="0"/>
              <a:t>12:43-49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除酵节的条例（出</a:t>
            </a:r>
            <a:r>
              <a:rPr lang="en-US" altLang="zh-CN" dirty="0"/>
              <a:t>13:3-10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奉献头生的归主（出</a:t>
            </a:r>
            <a:r>
              <a:rPr lang="en-US" altLang="zh-CN" dirty="0"/>
              <a:t>13:1-2</a:t>
            </a:r>
            <a:r>
              <a:rPr lang="zh-CN" altLang="en-US" dirty="0"/>
              <a:t>、</a:t>
            </a:r>
            <a:r>
              <a:rPr lang="en-US" altLang="zh-CN" dirty="0"/>
              <a:t>11-16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3849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DDB219-0C07-4AD1-85E8-416A98473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用血所立的约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46828F-73EC-49FC-B69F-5DAEE91FE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血与立约</a:t>
            </a:r>
            <a:endParaRPr lang="en-US" altLang="zh-CN" dirty="0"/>
          </a:p>
          <a:p>
            <a:pPr lvl="1"/>
            <a:r>
              <a:rPr lang="zh-CN" altLang="en-US" dirty="0"/>
              <a:t>旧约：西奈山之约</a:t>
            </a:r>
            <a:endParaRPr lang="en-US" altLang="zh-CN" dirty="0"/>
          </a:p>
          <a:p>
            <a:pPr lvl="2"/>
            <a:r>
              <a:rPr lang="zh-CN" altLang="en-US" dirty="0"/>
              <a:t>以血立约（出</a:t>
            </a:r>
            <a:r>
              <a:rPr lang="en-US" altLang="zh-CN" dirty="0"/>
              <a:t>24:3-8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逾越节的酒</a:t>
            </a:r>
            <a:r>
              <a:rPr lang="en-US" altLang="zh-CN" dirty="0"/>
              <a:t>——</a:t>
            </a:r>
            <a:r>
              <a:rPr lang="zh-CN" altLang="en-US" dirty="0"/>
              <a:t>代表立约的血</a:t>
            </a:r>
            <a:endParaRPr lang="en-US" altLang="zh-CN" dirty="0"/>
          </a:p>
          <a:p>
            <a:pPr lvl="1"/>
            <a:r>
              <a:rPr lang="zh-CN" altLang="en-US" dirty="0"/>
              <a:t>新约：耶稣宝血所立新约</a:t>
            </a:r>
            <a:endParaRPr lang="en-US" altLang="zh-CN" dirty="0"/>
          </a:p>
          <a:p>
            <a:pPr lvl="2"/>
            <a:r>
              <a:rPr lang="zh-CN" altLang="en-US" dirty="0"/>
              <a:t>这是怎样的约？</a:t>
            </a:r>
            <a:endParaRPr lang="en-US" altLang="zh-CN" dirty="0"/>
          </a:p>
          <a:p>
            <a:pPr lvl="3"/>
            <a:r>
              <a:rPr lang="zh-CN" altLang="en-US" dirty="0"/>
              <a:t>神单方宣告的约</a:t>
            </a:r>
            <a:endParaRPr lang="en-US" altLang="zh-CN" dirty="0"/>
          </a:p>
          <a:p>
            <a:pPr lvl="3"/>
            <a:r>
              <a:rPr lang="zh-CN" altLang="en-US" dirty="0"/>
              <a:t>神与人确立关系的约</a:t>
            </a:r>
            <a:endParaRPr lang="en-US" altLang="zh-CN" dirty="0"/>
          </a:p>
          <a:p>
            <a:pPr lvl="3"/>
            <a:r>
              <a:rPr lang="zh-CN" altLang="en-US" dirty="0"/>
              <a:t>以基督的死生效的约（来</a:t>
            </a:r>
            <a:r>
              <a:rPr lang="en-US" altLang="zh-CN" dirty="0"/>
              <a:t>9:15-22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旧约先知的预言（耶</a:t>
            </a:r>
            <a:r>
              <a:rPr lang="en-US" altLang="zh-CN" dirty="0"/>
              <a:t>31:31-34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8284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68AC19-3332-46E6-893C-85527F08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用血所立的约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2C39AE-6B2B-46C9-AC6D-75E87493D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神的计划还是人的行动？</a:t>
            </a:r>
            <a:endParaRPr lang="en-US" altLang="zh-CN" dirty="0"/>
          </a:p>
          <a:p>
            <a:pPr lvl="1"/>
            <a:r>
              <a:rPr lang="zh-CN" altLang="en-US" dirty="0"/>
              <a:t>耶稣的话语</a:t>
            </a:r>
            <a:endParaRPr lang="en-US" altLang="zh-CN" dirty="0"/>
          </a:p>
          <a:p>
            <a:pPr lvl="2"/>
            <a:r>
              <a:rPr lang="zh-CN" altLang="en-US" dirty="0"/>
              <a:t>我的时候快到了（太</a:t>
            </a:r>
            <a:r>
              <a:rPr lang="en-US" altLang="zh-CN" dirty="0"/>
              <a:t>26:18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你们中间有一个人要卖我了（太</a:t>
            </a:r>
            <a:r>
              <a:rPr lang="en-US" altLang="zh-CN" dirty="0"/>
              <a:t>26:21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人子必要去世（太</a:t>
            </a:r>
            <a:r>
              <a:rPr lang="en-US" altLang="zh-CN" dirty="0"/>
              <a:t>26:24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这是我的身体，为你们舍的（路</a:t>
            </a:r>
            <a:r>
              <a:rPr lang="en-US" altLang="zh-CN" dirty="0"/>
              <a:t>22:19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这是我立约的血（太</a:t>
            </a:r>
            <a:r>
              <a:rPr lang="en-US" altLang="zh-CN" dirty="0"/>
              <a:t>26:28a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为多人流出来，使罪得赦（太</a:t>
            </a:r>
            <a:r>
              <a:rPr lang="en-US" altLang="zh-CN" dirty="0"/>
              <a:t>26:28b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是神的计划（路</a:t>
            </a:r>
            <a:r>
              <a:rPr lang="en-US" altLang="zh-CN" dirty="0"/>
              <a:t>22:22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但犹大要承担自己犯罪的罪责（徒</a:t>
            </a:r>
            <a:r>
              <a:rPr lang="en-US" altLang="zh-CN" dirty="0"/>
              <a:t>1:16-20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9220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A6BAFF-0395-4F53-BD19-8DA95B1CD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主的晚餐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55DE4-7C1E-43FA-978B-B70AF564D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被杀的羔羊</a:t>
            </a:r>
            <a:endParaRPr lang="en-US" altLang="zh-CN" dirty="0"/>
          </a:p>
          <a:p>
            <a:pPr lvl="1"/>
            <a:r>
              <a:rPr lang="zh-CN" altLang="en-US" dirty="0"/>
              <a:t>旧约：逾越节的羔羊</a:t>
            </a:r>
            <a:endParaRPr lang="en-US" altLang="zh-CN" dirty="0"/>
          </a:p>
          <a:p>
            <a:pPr lvl="1"/>
            <a:r>
              <a:rPr lang="zh-CN" altLang="en-US" dirty="0"/>
              <a:t>新约：十字架上的基督</a:t>
            </a:r>
            <a:endParaRPr lang="en-US" altLang="zh-CN" dirty="0"/>
          </a:p>
          <a:p>
            <a:pPr lvl="1"/>
            <a:r>
              <a:rPr lang="zh-CN" altLang="en-US" dirty="0"/>
              <a:t>对比</a:t>
            </a:r>
            <a:endParaRPr lang="en-US" altLang="zh-CN" dirty="0"/>
          </a:p>
          <a:p>
            <a:pPr lvl="2"/>
            <a:r>
              <a:rPr lang="zh-CN" altLang="en-US" dirty="0"/>
              <a:t>献祭（来</a:t>
            </a:r>
            <a:r>
              <a:rPr lang="en-US" altLang="zh-CN" dirty="0"/>
              <a:t>10:1-3</a:t>
            </a:r>
            <a:r>
              <a:rPr lang="zh-CN" altLang="en-US" dirty="0"/>
              <a:t>，</a:t>
            </a:r>
            <a:r>
              <a:rPr lang="en-US" altLang="zh-CN" dirty="0"/>
              <a:t>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流血（来</a:t>
            </a:r>
            <a:r>
              <a:rPr lang="en-US" altLang="zh-CN" dirty="0"/>
              <a:t>9:22</a:t>
            </a:r>
            <a:r>
              <a:rPr lang="zh-CN" altLang="en-US" dirty="0"/>
              <a:t>，</a:t>
            </a:r>
            <a:r>
              <a:rPr lang="en-US" altLang="zh-CN" dirty="0"/>
              <a:t>10:4</a:t>
            </a:r>
            <a:r>
              <a:rPr lang="zh-CN" altLang="en-US" dirty="0"/>
              <a:t>、</a:t>
            </a:r>
            <a:r>
              <a:rPr lang="en-US" altLang="zh-CN" dirty="0"/>
              <a:t>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被杀（来</a:t>
            </a:r>
            <a:r>
              <a:rPr lang="en-US" altLang="zh-CN" dirty="0"/>
              <a:t>9:26-28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救赎（罗</a:t>
            </a:r>
            <a:r>
              <a:rPr lang="en-US" altLang="zh-CN" dirty="0"/>
              <a:t>8:3</a:t>
            </a:r>
            <a:r>
              <a:rPr lang="zh-CN" altLang="en-US" dirty="0"/>
              <a:t>，提前</a:t>
            </a:r>
            <a:r>
              <a:rPr lang="en-US" altLang="zh-CN" dirty="0"/>
              <a:t>2:5-6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04605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9574</TotalTime>
  <Words>894</Words>
  <Application>Microsoft Office PowerPoint</Application>
  <PresentationFormat>全屏显示(4:3)</PresentationFormat>
  <Paragraphs>88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26:17-30</vt:lpstr>
      <vt:lpstr>马太福音 26:17-30</vt:lpstr>
      <vt:lpstr>耶稣的受难与复活</vt:lpstr>
      <vt:lpstr>大纲</vt:lpstr>
      <vt:lpstr>逾越节的晚宴</vt:lpstr>
      <vt:lpstr>逾越节的晚宴</vt:lpstr>
      <vt:lpstr>用血所立的约</vt:lpstr>
      <vt:lpstr>用血所立的约</vt:lpstr>
      <vt:lpstr>主的晚餐</vt:lpstr>
      <vt:lpstr>主的晚餐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302</cp:revision>
  <dcterms:created xsi:type="dcterms:W3CDTF">2022-01-01T23:44:20Z</dcterms:created>
  <dcterms:modified xsi:type="dcterms:W3CDTF">2022-07-31T00:10:08Z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