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70" r:id="rId6"/>
    <p:sldId id="271" r:id="rId7"/>
    <p:sldId id="272" r:id="rId8"/>
    <p:sldId id="273" r:id="rId9"/>
    <p:sldId id="274" r:id="rId10"/>
    <p:sldId id="275" r:id="rId11"/>
    <p:sldId id="269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m" initials="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2022/7/16</a:t>
            </a:fld>
            <a:endParaRPr lang="zh-CN" altLang="en-US"/>
          </a:p>
        </p:txBody>
      </p:sp>
      <p:sp>
        <p:nvSpPr>
          <p:cNvPr id="104867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867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7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104859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2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4862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2022/7/16</a:t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6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2022/7/16</a:t>
            </a:fld>
            <a:endParaRPr lang="zh-CN" altLang="en-US"/>
          </a:p>
        </p:txBody>
      </p:sp>
      <p:sp>
        <p:nvSpPr>
          <p:cNvPr id="104864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3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2022/7/16</a:t>
            </a:fld>
            <a:endParaRPr lang="zh-CN" altLang="en-US"/>
          </a:p>
        </p:txBody>
      </p:sp>
      <p:sp>
        <p:nvSpPr>
          <p:cNvPr id="104863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9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9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2022/7/16</a:t>
            </a:fld>
            <a:endParaRPr lang="zh-CN" altLang="en-US"/>
          </a:p>
        </p:txBody>
      </p:sp>
      <p:sp>
        <p:nvSpPr>
          <p:cNvPr id="104859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1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2022/7/16</a:t>
            </a:fld>
            <a:endParaRPr lang="zh-CN" altLang="en-US"/>
          </a:p>
        </p:txBody>
      </p:sp>
      <p:sp>
        <p:nvSpPr>
          <p:cNvPr id="104865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00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01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0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2022/7/16</a:t>
            </a:fld>
            <a:endParaRPr lang="zh-CN" altLang="en-US"/>
          </a:p>
        </p:txBody>
      </p:sp>
      <p:sp>
        <p:nvSpPr>
          <p:cNvPr id="104860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6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7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9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0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2022/7/16</a:t>
            </a:fld>
            <a:endParaRPr lang="zh-CN" altLang="en-US"/>
          </a:p>
        </p:txBody>
      </p:sp>
      <p:sp>
        <p:nvSpPr>
          <p:cNvPr id="1048661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2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2022/7/16</a:t>
            </a:fld>
            <a:endParaRPr lang="zh-CN" altLang="en-US"/>
          </a:p>
        </p:txBody>
      </p:sp>
      <p:sp>
        <p:nvSpPr>
          <p:cNvPr id="104863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2022/7/16</a:t>
            </a:fld>
            <a:endParaRPr lang="zh-CN" altLang="en-US"/>
          </a:p>
        </p:txBody>
      </p:sp>
      <p:sp>
        <p:nvSpPr>
          <p:cNvPr id="104866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67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8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6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2022/7/16</a:t>
            </a:fld>
            <a:endParaRPr lang="zh-CN" altLang="en-US"/>
          </a:p>
        </p:txBody>
      </p:sp>
      <p:sp>
        <p:nvSpPr>
          <p:cNvPr id="104867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71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0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41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4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2022/7/16</a:t>
            </a:fld>
            <a:endParaRPr lang="zh-CN" altLang="en-US"/>
          </a:p>
        </p:txBody>
      </p:sp>
      <p:sp>
        <p:nvSpPr>
          <p:cNvPr id="104864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2022/7/16</a:t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26:1-16</a:t>
            </a:r>
            <a:endParaRPr lang="zh-CN" altLang="en-US" sz="4800" dirty="0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一件美事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104858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C5D971-71A0-49BF-A1CC-A0FBF5BD0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最大的美事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5262A49-31EE-441A-9A77-7E9B2B5DC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善事与美事</a:t>
            </a:r>
            <a:endParaRPr lang="en-US" altLang="zh-CN" dirty="0"/>
          </a:p>
          <a:p>
            <a:pPr lvl="1"/>
            <a:r>
              <a:rPr lang="zh-CN" altLang="en-US" dirty="0"/>
              <a:t>门徒看重周济穷人</a:t>
            </a:r>
            <a:r>
              <a:rPr lang="en-US" altLang="zh-CN" dirty="0"/>
              <a:t>——</a:t>
            </a:r>
            <a:r>
              <a:rPr lang="zh-CN" altLang="en-US" dirty="0"/>
              <a:t>善事</a:t>
            </a:r>
            <a:endParaRPr lang="en-US" altLang="zh-CN" dirty="0"/>
          </a:p>
          <a:p>
            <a:pPr lvl="1"/>
            <a:r>
              <a:rPr lang="zh-CN" altLang="en-US" dirty="0"/>
              <a:t>马利亚看重耶稣基督</a:t>
            </a:r>
            <a:r>
              <a:rPr lang="en-US" altLang="zh-CN" dirty="0"/>
              <a:t>——</a:t>
            </a:r>
            <a:r>
              <a:rPr lang="zh-CN" altLang="en-US" dirty="0"/>
              <a:t>美事</a:t>
            </a:r>
            <a:endParaRPr lang="en-US" altLang="zh-CN" dirty="0"/>
          </a:p>
          <a:p>
            <a:r>
              <a:rPr lang="zh-CN" altLang="en-US" dirty="0"/>
              <a:t>耶稣基督所作的美事</a:t>
            </a:r>
            <a:endParaRPr lang="en-US" altLang="zh-CN" dirty="0"/>
          </a:p>
          <a:p>
            <a:pPr lvl="1"/>
            <a:r>
              <a:rPr lang="zh-CN" altLang="en-US" dirty="0"/>
              <a:t>十字架上的救赎</a:t>
            </a:r>
            <a:endParaRPr lang="en-US" altLang="zh-CN" dirty="0"/>
          </a:p>
          <a:p>
            <a:pPr lvl="1"/>
            <a:r>
              <a:rPr lang="zh-CN" altLang="en-US" dirty="0"/>
              <a:t>是最大的美事</a:t>
            </a:r>
            <a:endParaRPr lang="en-US" altLang="zh-CN" dirty="0"/>
          </a:p>
          <a:p>
            <a:pPr lvl="1"/>
            <a:r>
              <a:rPr lang="zh-CN" altLang="en-US" dirty="0"/>
              <a:t>门徒应有的回应</a:t>
            </a:r>
            <a:endParaRPr lang="en-US" altLang="zh-CN" dirty="0"/>
          </a:p>
          <a:p>
            <a:pPr lvl="2"/>
            <a:r>
              <a:rPr lang="zh-CN" altLang="en-US" dirty="0"/>
              <a:t>爱祂敬拜祂</a:t>
            </a:r>
            <a:endParaRPr lang="en-US" altLang="zh-CN" dirty="0"/>
          </a:p>
          <a:p>
            <a:pPr lvl="2"/>
            <a:r>
              <a:rPr lang="zh-CN" altLang="en-US" dirty="0"/>
              <a:t>才是美事</a:t>
            </a:r>
          </a:p>
        </p:txBody>
      </p:sp>
    </p:spTree>
    <p:extLst>
      <p:ext uri="{BB962C8B-B14F-4D97-AF65-F5344CB8AC3E}">
        <p14:creationId xmlns:p14="http://schemas.microsoft.com/office/powerpoint/2010/main" val="144951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1048626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总结</a:t>
            </a:r>
            <a:endParaRPr lang="en-US" altLang="zh-CN" dirty="0"/>
          </a:p>
          <a:p>
            <a:pPr lvl="1"/>
            <a:r>
              <a:rPr lang="zh-CN" altLang="en-US" dirty="0"/>
              <a:t>基督是逾越节的羔羊</a:t>
            </a:r>
            <a:endParaRPr lang="en-US" altLang="zh-CN" dirty="0"/>
          </a:p>
          <a:p>
            <a:pPr lvl="1"/>
            <a:r>
              <a:rPr lang="zh-CN" altLang="en-US" dirty="0"/>
              <a:t>我们应当爱祂敬拜祂</a:t>
            </a:r>
            <a:endParaRPr lang="en-US" altLang="zh-CN" dirty="0"/>
          </a:p>
          <a:p>
            <a:pPr marL="457200" lvl="1" indent="0">
              <a:buNone/>
            </a:pPr>
            <a:endParaRPr lang="en-US" altLang="zh-CN" dirty="0"/>
          </a:p>
          <a:p>
            <a:r>
              <a:rPr lang="zh-CN" altLang="en-US" dirty="0"/>
              <a:t>应用</a:t>
            </a:r>
            <a:endParaRPr lang="en-US" altLang="zh-CN" dirty="0"/>
          </a:p>
          <a:p>
            <a:pPr lvl="1"/>
            <a:r>
              <a:rPr lang="zh-CN" altLang="en-US" dirty="0"/>
              <a:t>我是否看重好行为胜过耶稣基督？</a:t>
            </a:r>
            <a:endParaRPr lang="en-US" altLang="zh-CN" dirty="0"/>
          </a:p>
          <a:p>
            <a:pPr lvl="1"/>
            <a:r>
              <a:rPr lang="zh-CN" altLang="en-US" dirty="0"/>
              <a:t>我是否曾经像犹大一样轻视甚至出卖基督？</a:t>
            </a:r>
            <a:endParaRPr lang="en-US" altLang="zh-CN" dirty="0"/>
          </a:p>
          <a:p>
            <a:pPr lvl="1"/>
            <a:r>
              <a:rPr lang="zh-CN" altLang="en-US" dirty="0"/>
              <a:t>我是否愿意为基督奉献一切？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48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048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48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26:1-16</a:t>
            </a:r>
            <a:endParaRPr lang="zh-CN" altLang="en-US" dirty="0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200" baseline="30000" dirty="0"/>
              <a:t>           1</a:t>
            </a:r>
            <a:r>
              <a:rPr lang="zh-CN" altLang="en-US" sz="2200" dirty="0"/>
              <a:t>耶稣说完了这一切的话，就对门徒说：</a:t>
            </a:r>
            <a:r>
              <a:rPr lang="en-US" altLang="zh-CN" sz="2200" baseline="30000" dirty="0"/>
              <a:t>2</a:t>
            </a:r>
            <a:r>
              <a:rPr lang="zh-CN" altLang="en-US" sz="2200" dirty="0"/>
              <a:t>“你们知道，过两天是逾越节，人子将要被交给人，钉在十字架上。”</a:t>
            </a:r>
            <a:r>
              <a:rPr lang="en-US" altLang="zh-CN" sz="2200" baseline="30000" dirty="0"/>
              <a:t>3</a:t>
            </a:r>
            <a:r>
              <a:rPr lang="zh-CN" altLang="en-US" sz="2200" dirty="0"/>
              <a:t>那时，祭司长和民间的长老，聚集在大祭司称为该亚法的院里。</a:t>
            </a:r>
            <a:r>
              <a:rPr lang="en-US" altLang="zh-CN" sz="2200" baseline="30000" dirty="0"/>
              <a:t>4</a:t>
            </a:r>
            <a:r>
              <a:rPr lang="zh-CN" altLang="en-US" sz="2200" dirty="0"/>
              <a:t>大家商议要用诡计拿住耶稣杀他；</a:t>
            </a:r>
            <a:r>
              <a:rPr lang="en-US" altLang="zh-CN" sz="2200" baseline="30000" dirty="0"/>
              <a:t>5</a:t>
            </a:r>
            <a:r>
              <a:rPr lang="zh-CN" altLang="en-US" sz="2200" dirty="0"/>
              <a:t>只是说：“当节的日子不可，恐怕民间生乱。”</a:t>
            </a:r>
            <a:r>
              <a:rPr lang="en-US" altLang="zh-CN" sz="2200" baseline="30000" dirty="0"/>
              <a:t>6</a:t>
            </a:r>
            <a:r>
              <a:rPr lang="zh-CN" altLang="en-US" sz="2200" dirty="0"/>
              <a:t>耶稣在伯大尼长大麻疯的西门家里，</a:t>
            </a:r>
            <a:r>
              <a:rPr lang="en-US" altLang="zh-CN" sz="2200" baseline="30000" dirty="0"/>
              <a:t>7</a:t>
            </a:r>
            <a:r>
              <a:rPr lang="zh-CN" altLang="en-US" sz="2200" dirty="0"/>
              <a:t>有一个女人拿着一玉瓶极贵的香膏来，趁耶稣坐席的时候，浇在他的头上。</a:t>
            </a:r>
            <a:r>
              <a:rPr lang="en-US" altLang="zh-CN" sz="2200" baseline="30000" dirty="0"/>
              <a:t>8</a:t>
            </a:r>
            <a:r>
              <a:rPr lang="zh-CN" altLang="en-US" sz="2200" dirty="0"/>
              <a:t>门徒看见就很不喜悦，说：“何用这样的枉费呢！</a:t>
            </a:r>
            <a:r>
              <a:rPr lang="en-US" altLang="zh-CN" sz="2200" baseline="30000" dirty="0"/>
              <a:t>9</a:t>
            </a:r>
            <a:r>
              <a:rPr lang="zh-CN" altLang="en-US" sz="2200" dirty="0"/>
              <a:t>这香膏可以卖许多钱，周济穷人。”</a:t>
            </a:r>
            <a:r>
              <a:rPr lang="en-US" altLang="zh-CN" sz="2200" baseline="30000" dirty="0"/>
              <a:t>10</a:t>
            </a:r>
            <a:r>
              <a:rPr lang="zh-CN" altLang="en-US" sz="2200" dirty="0"/>
              <a:t>耶稣看出他们的意思，就说：“为什么难为这女人呢？她在我身上做的是一件美事。</a:t>
            </a:r>
            <a:r>
              <a:rPr lang="en-US" altLang="zh-CN" sz="2200" baseline="30000" dirty="0"/>
              <a:t>11</a:t>
            </a:r>
            <a:r>
              <a:rPr lang="zh-CN" altLang="en-US" sz="2200" dirty="0"/>
              <a:t>因为常有穷人和你们同在，只是你们不常有我。</a:t>
            </a:r>
            <a:r>
              <a:rPr lang="en-US" altLang="zh-CN" sz="2200" baseline="30000" dirty="0"/>
              <a:t>12</a:t>
            </a:r>
            <a:r>
              <a:rPr lang="zh-CN" altLang="en-US" sz="2200" dirty="0"/>
              <a:t>她将这香膏浇在我身上，是为我安葬做的。</a:t>
            </a:r>
            <a:r>
              <a:rPr lang="en-US" altLang="zh-CN" sz="2200" baseline="30000" dirty="0"/>
              <a:t>13</a:t>
            </a:r>
            <a:r>
              <a:rPr lang="zh-CN" altLang="en-US" sz="2200" dirty="0"/>
              <a:t>我实在告诉你们：普天之下，无论在什么地方传这福音，也要述说这女人所行的，作个记念。”</a:t>
            </a:r>
            <a:r>
              <a:rPr lang="en-US" altLang="zh-CN" sz="2200" baseline="30000" dirty="0"/>
              <a:t>14</a:t>
            </a:r>
            <a:r>
              <a:rPr lang="zh-CN" altLang="en-US" sz="2200" dirty="0"/>
              <a:t>当下，十二门徒里有一个称为加略人犹大的，去见祭司长，说：</a:t>
            </a:r>
            <a:r>
              <a:rPr lang="en-US" altLang="zh-CN" sz="2200" baseline="30000" dirty="0"/>
              <a:t>15</a:t>
            </a:r>
            <a:r>
              <a:rPr lang="zh-CN" altLang="en-US" sz="2200" dirty="0"/>
              <a:t>“我把他交给你们，你们愿意给我多少钱？”他们就给了他三十块钱。</a:t>
            </a:r>
            <a:r>
              <a:rPr lang="en-US" altLang="zh-CN" sz="2200" baseline="30000" dirty="0"/>
              <a:t>16</a:t>
            </a:r>
            <a:r>
              <a:rPr lang="zh-CN" altLang="en-US" sz="2200" dirty="0"/>
              <a:t>从那时候，他就找机会要把耶稣交给他们。</a:t>
            </a:r>
            <a:endParaRPr lang="en-US" altLang="zh-CN" sz="2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耶稣的受难与复活</a:t>
            </a:r>
          </a:p>
        </p:txBody>
      </p:sp>
      <p:sp>
        <p:nvSpPr>
          <p:cNvPr id="1048606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受难（太</a:t>
            </a:r>
            <a:r>
              <a:rPr lang="en-US" altLang="zh-CN" sz="2800" dirty="0"/>
              <a:t>26:1-27:66</a:t>
            </a:r>
            <a:r>
              <a:rPr lang="zh-CN" altLang="en-US" sz="2800" dirty="0"/>
              <a:t>）</a:t>
            </a:r>
            <a:endParaRPr lang="en-US" altLang="zh-CN" sz="2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>
                <a:solidFill>
                  <a:srgbClr val="FFC000"/>
                </a:solidFill>
              </a:rPr>
              <a:t>一件美事（太</a:t>
            </a:r>
            <a:r>
              <a:rPr lang="en-US" altLang="zh-CN" sz="2400" dirty="0">
                <a:solidFill>
                  <a:srgbClr val="FFC000"/>
                </a:solidFill>
              </a:rPr>
              <a:t>26:1-16</a:t>
            </a:r>
            <a:r>
              <a:rPr lang="zh-CN" altLang="en-US" sz="2400" dirty="0">
                <a:solidFill>
                  <a:srgbClr val="FFC000"/>
                </a:solidFill>
              </a:rPr>
              <a:t>）</a:t>
            </a:r>
            <a:endParaRPr lang="en-US" altLang="zh-CN" sz="2400" dirty="0">
              <a:solidFill>
                <a:srgbClr val="FFC000"/>
              </a:solidFill>
            </a:endParaRP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复活（太</a:t>
            </a:r>
            <a:r>
              <a:rPr lang="en-US" altLang="zh-CN" sz="2800" dirty="0"/>
              <a:t>28:1-20</a:t>
            </a:r>
            <a:r>
              <a:rPr lang="zh-CN" altLang="en-US" sz="2800" dirty="0"/>
              <a:t>）</a:t>
            </a:r>
            <a:endParaRPr lang="en-US" altLang="zh-C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1048610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耶稣第四次预言受难</a:t>
            </a:r>
            <a:endParaRPr lang="en-US" altLang="zh-CN" dirty="0"/>
          </a:p>
          <a:p>
            <a:r>
              <a:rPr lang="zh-CN" altLang="en-US" dirty="0"/>
              <a:t>马利亚和犹大的对比</a:t>
            </a:r>
            <a:endParaRPr lang="en-US" altLang="zh-CN" dirty="0"/>
          </a:p>
          <a:p>
            <a:r>
              <a:rPr lang="zh-CN" altLang="en-US" dirty="0"/>
              <a:t>最大的美事</a:t>
            </a:r>
            <a:endParaRPr lang="en-US" altLang="zh-C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9DCB74-17D5-4341-B6FC-E50B4C44F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耶稣第四次预言受难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557C476-C52B-4892-903D-3525E8F9D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前三次的预言</a:t>
            </a:r>
            <a:endParaRPr lang="en-US" altLang="zh-CN" dirty="0"/>
          </a:p>
          <a:p>
            <a:pPr lvl="1"/>
            <a:r>
              <a:rPr lang="zh-CN" altLang="en-US" dirty="0"/>
              <a:t>第一次：受苦、被杀、复活（太</a:t>
            </a:r>
            <a:r>
              <a:rPr lang="en-US" altLang="zh-CN" dirty="0"/>
              <a:t>16:21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第二次：被杀、复活（太</a:t>
            </a:r>
            <a:r>
              <a:rPr lang="en-US" altLang="zh-CN" dirty="0"/>
              <a:t>17:22-23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第三次：定罪、十字架、复活（太</a:t>
            </a:r>
            <a:r>
              <a:rPr lang="en-US" altLang="zh-CN" dirty="0"/>
              <a:t>20</a:t>
            </a:r>
            <a:r>
              <a:rPr lang="zh-CN" altLang="en-US" dirty="0"/>
              <a:t>：</a:t>
            </a:r>
            <a:r>
              <a:rPr lang="en-US" altLang="zh-CN" dirty="0"/>
              <a:t>17-19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第四次预言</a:t>
            </a:r>
            <a:endParaRPr lang="en-US" altLang="zh-CN" dirty="0"/>
          </a:p>
          <a:p>
            <a:pPr lvl="1"/>
            <a:r>
              <a:rPr lang="zh-CN" altLang="en-US" dirty="0"/>
              <a:t>被交给人</a:t>
            </a:r>
            <a:endParaRPr lang="en-US" altLang="zh-CN" dirty="0"/>
          </a:p>
          <a:p>
            <a:pPr lvl="1"/>
            <a:r>
              <a:rPr lang="zh-CN" altLang="en-US" dirty="0"/>
              <a:t>钉在十字架上</a:t>
            </a:r>
            <a:endParaRPr lang="en-US" altLang="zh-CN" dirty="0"/>
          </a:p>
          <a:p>
            <a:pPr lvl="1"/>
            <a:r>
              <a:rPr lang="zh-CN" altLang="en-US" dirty="0"/>
              <a:t>正当逾越节</a:t>
            </a:r>
          </a:p>
        </p:txBody>
      </p:sp>
    </p:spTree>
    <p:extLst>
      <p:ext uri="{BB962C8B-B14F-4D97-AF65-F5344CB8AC3E}">
        <p14:creationId xmlns:p14="http://schemas.microsoft.com/office/powerpoint/2010/main" val="3171099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9164BF-DE8F-44E8-8FAD-07B1A1F98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耶稣第四次预言受难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1B16BDD-08B8-4608-84B7-F7D5CAD87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人的预谋</a:t>
            </a:r>
            <a:endParaRPr lang="en-US" altLang="zh-CN" dirty="0"/>
          </a:p>
          <a:p>
            <a:pPr lvl="1"/>
            <a:r>
              <a:rPr lang="zh-CN" altLang="en-US" dirty="0"/>
              <a:t>用诡计拿住耶稣</a:t>
            </a:r>
            <a:endParaRPr lang="en-US" altLang="zh-CN" dirty="0"/>
          </a:p>
          <a:p>
            <a:pPr lvl="1"/>
            <a:r>
              <a:rPr lang="zh-CN" altLang="en-US" dirty="0"/>
              <a:t>杀害耶稣</a:t>
            </a:r>
            <a:endParaRPr lang="en-US" altLang="zh-CN" dirty="0"/>
          </a:p>
          <a:p>
            <a:pPr lvl="1"/>
            <a:r>
              <a:rPr lang="zh-CN" altLang="en-US" dirty="0"/>
              <a:t>避开逾越节</a:t>
            </a:r>
            <a:endParaRPr lang="en-US" altLang="zh-CN" dirty="0"/>
          </a:p>
          <a:p>
            <a:r>
              <a:rPr lang="zh-CN" altLang="en-US" dirty="0"/>
              <a:t>逾越节的羔羊</a:t>
            </a:r>
            <a:endParaRPr lang="en-US" altLang="zh-CN" dirty="0"/>
          </a:p>
          <a:p>
            <a:pPr lvl="1"/>
            <a:r>
              <a:rPr lang="zh-CN" altLang="en-US" dirty="0"/>
              <a:t>旧约的预表</a:t>
            </a:r>
            <a:endParaRPr lang="en-US" altLang="zh-CN" dirty="0"/>
          </a:p>
          <a:p>
            <a:pPr lvl="1"/>
            <a:r>
              <a:rPr lang="zh-CN" altLang="en-US" dirty="0"/>
              <a:t>荣耀的受难</a:t>
            </a:r>
            <a:endParaRPr lang="en-US" altLang="zh-CN" dirty="0"/>
          </a:p>
          <a:p>
            <a:pPr lvl="1"/>
            <a:r>
              <a:rPr lang="zh-CN" altLang="en-US" dirty="0"/>
              <a:t>神的计划还是人的计划？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38251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13BA75-F550-496A-81AF-126791916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马利亚和犹大的对比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3983B5E-B33F-47ED-AB0D-85FCCF976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前三次预言门徒的回应</a:t>
            </a:r>
            <a:endParaRPr lang="en-US" altLang="zh-CN" dirty="0"/>
          </a:p>
          <a:p>
            <a:pPr lvl="1"/>
            <a:r>
              <a:rPr lang="zh-CN" altLang="en-US" dirty="0"/>
              <a:t>第一次：彼得的阻止</a:t>
            </a:r>
            <a:endParaRPr lang="en-US" altLang="zh-CN" dirty="0"/>
          </a:p>
          <a:p>
            <a:pPr lvl="1"/>
            <a:r>
              <a:rPr lang="zh-CN" altLang="en-US" dirty="0"/>
              <a:t>第二次：门徒的忧愁</a:t>
            </a:r>
            <a:endParaRPr lang="en-US" altLang="zh-CN" dirty="0"/>
          </a:p>
          <a:p>
            <a:pPr lvl="1"/>
            <a:r>
              <a:rPr lang="zh-CN" altLang="en-US" dirty="0"/>
              <a:t>第三次：雅各和约翰的争宠</a:t>
            </a:r>
            <a:endParaRPr lang="en-US" altLang="zh-CN" dirty="0"/>
          </a:p>
          <a:p>
            <a:r>
              <a:rPr lang="zh-CN" altLang="en-US" dirty="0"/>
              <a:t>门徒如此回应的原因</a:t>
            </a:r>
            <a:endParaRPr lang="en-US" altLang="zh-CN" dirty="0"/>
          </a:p>
          <a:p>
            <a:pPr lvl="1"/>
            <a:r>
              <a:rPr lang="zh-CN" altLang="en-US" dirty="0"/>
              <a:t>门徒对弥赛亚有错误的认知</a:t>
            </a:r>
            <a:endParaRPr lang="en-US" altLang="zh-CN" dirty="0"/>
          </a:p>
          <a:p>
            <a:pPr lvl="1"/>
            <a:r>
              <a:rPr lang="zh-CN" altLang="en-US" dirty="0"/>
              <a:t>门徒期盼一位政治军事上得胜的君王</a:t>
            </a:r>
            <a:endParaRPr lang="en-US" altLang="zh-CN" dirty="0"/>
          </a:p>
          <a:p>
            <a:pPr lvl="1"/>
            <a:r>
              <a:rPr lang="zh-CN" altLang="en-US" dirty="0"/>
              <a:t>门徒无法接受死在十字架上的基督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067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4952E6-DDF0-415A-A9E1-D827BF062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马利亚和犹大的对比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3E06A45-2E31-4D88-9473-639A9D1A6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膏抹耶稣的马利亚</a:t>
            </a:r>
            <a:endParaRPr lang="en-US" altLang="zh-CN" dirty="0"/>
          </a:p>
          <a:p>
            <a:pPr lvl="1"/>
            <a:r>
              <a:rPr lang="zh-CN" altLang="en-US" dirty="0"/>
              <a:t>她爱耶稣</a:t>
            </a:r>
            <a:endParaRPr lang="en-US" altLang="zh-CN" dirty="0"/>
          </a:p>
          <a:p>
            <a:pPr lvl="1"/>
            <a:r>
              <a:rPr lang="zh-CN" altLang="en-US" dirty="0"/>
              <a:t>她珍惜耶稣同在的时间</a:t>
            </a:r>
            <a:endParaRPr lang="en-US" altLang="zh-CN" dirty="0"/>
          </a:p>
          <a:p>
            <a:pPr lvl="1"/>
            <a:r>
              <a:rPr lang="zh-CN" altLang="en-US" dirty="0"/>
              <a:t>她愿意为耶稣奉献一切</a:t>
            </a:r>
            <a:endParaRPr lang="en-US" altLang="zh-CN" dirty="0"/>
          </a:p>
          <a:p>
            <a:r>
              <a:rPr lang="zh-CN" altLang="en-US" dirty="0"/>
              <a:t>门徒（包括犹大）的反应</a:t>
            </a:r>
            <a:endParaRPr lang="en-US" altLang="zh-CN" dirty="0"/>
          </a:p>
          <a:p>
            <a:pPr lvl="1"/>
            <a:r>
              <a:rPr lang="zh-CN" altLang="en-US" dirty="0"/>
              <a:t>指责马利亚浪费</a:t>
            </a:r>
            <a:endParaRPr lang="en-US" altLang="zh-CN" dirty="0"/>
          </a:p>
          <a:p>
            <a:r>
              <a:rPr lang="zh-CN" altLang="en-US" dirty="0"/>
              <a:t>耶稣的解释</a:t>
            </a:r>
            <a:endParaRPr lang="en-US" altLang="zh-CN" dirty="0"/>
          </a:p>
          <a:p>
            <a:pPr lvl="1"/>
            <a:r>
              <a:rPr lang="zh-CN" altLang="en-US" dirty="0"/>
              <a:t>这是为祂安葬准备的</a:t>
            </a:r>
          </a:p>
        </p:txBody>
      </p:sp>
    </p:spTree>
    <p:extLst>
      <p:ext uri="{BB962C8B-B14F-4D97-AF65-F5344CB8AC3E}">
        <p14:creationId xmlns:p14="http://schemas.microsoft.com/office/powerpoint/2010/main" val="2532361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045CF7-D729-4545-A2EE-417C0C4D4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马利亚和犹大的对比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BE9F3D1-BFAD-492C-A141-A0AB221D9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出卖耶稣的犹大</a:t>
            </a:r>
            <a:endParaRPr lang="en-US" altLang="zh-CN" dirty="0"/>
          </a:p>
          <a:p>
            <a:pPr lvl="1"/>
            <a:r>
              <a:rPr lang="zh-CN" altLang="en-US" dirty="0"/>
              <a:t>犹大为何出卖耶稣？</a:t>
            </a:r>
            <a:endParaRPr lang="en-US" altLang="zh-CN" dirty="0"/>
          </a:p>
          <a:p>
            <a:pPr lvl="2"/>
            <a:r>
              <a:rPr lang="zh-CN" altLang="en-US" dirty="0"/>
              <a:t>耶稣维护马利亚的指责？</a:t>
            </a:r>
            <a:endParaRPr lang="en-US" altLang="zh-CN" dirty="0"/>
          </a:p>
          <a:p>
            <a:pPr lvl="2"/>
            <a:r>
              <a:rPr lang="zh-CN" altLang="en-US" dirty="0"/>
              <a:t>耶稣受难的预言</a:t>
            </a:r>
            <a:endParaRPr lang="en-US" altLang="zh-CN" dirty="0"/>
          </a:p>
          <a:p>
            <a:pPr lvl="3"/>
            <a:r>
              <a:rPr lang="zh-CN" altLang="en-US" dirty="0"/>
              <a:t>犹大接受一位弥赛亚君王</a:t>
            </a:r>
            <a:endParaRPr lang="en-US" altLang="zh-CN" dirty="0"/>
          </a:p>
          <a:p>
            <a:pPr lvl="3"/>
            <a:r>
              <a:rPr lang="zh-CN" altLang="en-US" dirty="0"/>
              <a:t>犹大不接受十字架上的基督</a:t>
            </a:r>
            <a:endParaRPr lang="en-US" altLang="zh-CN" dirty="0"/>
          </a:p>
          <a:p>
            <a:pPr lvl="1"/>
            <a:r>
              <a:rPr lang="zh-CN" altLang="en-US" dirty="0"/>
              <a:t>犹大贱卖了耶稣</a:t>
            </a:r>
            <a:endParaRPr lang="en-US" altLang="zh-CN" dirty="0"/>
          </a:p>
          <a:p>
            <a:pPr lvl="2"/>
            <a:r>
              <a:rPr lang="zh-CN" altLang="en-US" dirty="0"/>
              <a:t>三十块钱是一个奴隶的价值（出</a:t>
            </a:r>
            <a:r>
              <a:rPr lang="en-US" altLang="zh-CN" dirty="0"/>
              <a:t>21:32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他不爱耶稣甚至轻视耶稣</a:t>
            </a:r>
          </a:p>
        </p:txBody>
      </p:sp>
    </p:spTree>
    <p:extLst>
      <p:ext uri="{BB962C8B-B14F-4D97-AF65-F5344CB8AC3E}">
        <p14:creationId xmlns:p14="http://schemas.microsoft.com/office/powerpoint/2010/main" val="281534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8897</TotalTime>
  <Words>728</Words>
  <Application>Microsoft Office PowerPoint</Application>
  <PresentationFormat>全屏显示(4:3)</PresentationFormat>
  <Paragraphs>80</Paragraphs>
  <Slides>11</Slides>
  <Notes>2</Notes>
  <HiddenSlides>2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微软雅黑</vt:lpstr>
      <vt:lpstr>Arial</vt:lpstr>
      <vt:lpstr>Calibri</vt:lpstr>
      <vt:lpstr>Office 主题</vt:lpstr>
      <vt:lpstr>马太福音 26:1-16</vt:lpstr>
      <vt:lpstr>马太福音 26:1-16</vt:lpstr>
      <vt:lpstr>耶稣的受难与复活</vt:lpstr>
      <vt:lpstr>大纲</vt:lpstr>
      <vt:lpstr>耶稣第四次预言受难</vt:lpstr>
      <vt:lpstr>耶稣第四次预言受难</vt:lpstr>
      <vt:lpstr>马利亚和犹大的对比</vt:lpstr>
      <vt:lpstr>马利亚和犹大的对比</vt:lpstr>
      <vt:lpstr>马利亚和犹大的对比</vt:lpstr>
      <vt:lpstr>最大的美事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creator>Elim</dc:creator>
  <cp:lastModifiedBy>Elim</cp:lastModifiedBy>
  <cp:revision>279</cp:revision>
  <dcterms:created xsi:type="dcterms:W3CDTF">2022-01-01T23:44:20Z</dcterms:created>
  <dcterms:modified xsi:type="dcterms:W3CDTF">2022-07-16T11:56:00Z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c6ede63befed47578f9dcd9184aa9a9c</vt:lpwstr>
  </property>
</Properties>
</file>