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0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2022/7/3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25:31-46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绵羊与山羊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94776B-FAE0-4AD1-8196-AA028901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绵羊与山羊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A703F1-0395-4150-BF24-DC93B7E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绵羊与山羊的区别</a:t>
            </a:r>
            <a:endParaRPr lang="en-US" altLang="zh-CN" dirty="0"/>
          </a:p>
          <a:p>
            <a:pPr lvl="1"/>
            <a:r>
              <a:rPr lang="zh-CN" altLang="en-US" dirty="0"/>
              <a:t>外面的区别：对待门徒和福音的态度</a:t>
            </a:r>
            <a:endParaRPr lang="en-US" altLang="zh-CN" dirty="0"/>
          </a:p>
          <a:p>
            <a:pPr lvl="2"/>
            <a:r>
              <a:rPr lang="zh-CN" altLang="en-US" dirty="0"/>
              <a:t>门徒见证福音（罗</a:t>
            </a:r>
            <a:r>
              <a:rPr lang="en-US" altLang="zh-CN" dirty="0"/>
              <a:t>10:14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门徒与基督紧密相连（太</a:t>
            </a:r>
            <a:r>
              <a:rPr lang="en-US" altLang="zh-CN" dirty="0"/>
              <a:t>10:40-42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里面的区别</a:t>
            </a:r>
            <a:endParaRPr lang="en-US" altLang="zh-CN" dirty="0"/>
          </a:p>
          <a:p>
            <a:pPr lvl="2"/>
            <a:r>
              <a:rPr lang="zh-CN" altLang="en-US" dirty="0"/>
              <a:t>与子的关系</a:t>
            </a:r>
            <a:endParaRPr lang="en-US" altLang="zh-CN" dirty="0"/>
          </a:p>
          <a:p>
            <a:pPr lvl="3"/>
            <a:r>
              <a:rPr lang="zh-CN" altLang="en-US" dirty="0"/>
              <a:t>接纳基督为主（约</a:t>
            </a:r>
            <a:r>
              <a:rPr lang="en-US" altLang="zh-CN" dirty="0"/>
              <a:t>1:5</a:t>
            </a:r>
            <a:r>
              <a:rPr lang="zh-CN" altLang="en-US" dirty="0"/>
              <a:t>、</a:t>
            </a:r>
            <a:r>
              <a:rPr lang="en-US" altLang="zh-CN" dirty="0"/>
              <a:t>10-12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与父的关系</a:t>
            </a:r>
            <a:endParaRPr lang="en-US" altLang="zh-CN" dirty="0"/>
          </a:p>
          <a:p>
            <a:pPr lvl="3"/>
            <a:r>
              <a:rPr lang="zh-CN" altLang="en-US" dirty="0"/>
              <a:t>在创世之前被拣选（弗</a:t>
            </a:r>
            <a:r>
              <a:rPr lang="en-US" altLang="zh-CN" dirty="0"/>
              <a:t>1:4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在基督里蒙福（弗</a:t>
            </a:r>
            <a:r>
              <a:rPr lang="en-US" altLang="zh-CN" dirty="0"/>
              <a:t>1:3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626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246DF-654C-4674-BF23-44EB3FF03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永生与永刑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1483C0-309C-4BEC-8436-1E9F0184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审判的结果</a:t>
            </a:r>
            <a:endParaRPr lang="en-US" altLang="zh-CN" dirty="0"/>
          </a:p>
          <a:p>
            <a:pPr lvl="1"/>
            <a:r>
              <a:rPr lang="zh-CN" altLang="en-US" dirty="0"/>
              <a:t>绵羊进入天国</a:t>
            </a:r>
            <a:r>
              <a:rPr lang="en-US" altLang="zh-CN" dirty="0"/>
              <a:t>——</a:t>
            </a:r>
            <a:r>
              <a:rPr lang="zh-CN" altLang="en-US" dirty="0"/>
              <a:t>永生</a:t>
            </a:r>
            <a:endParaRPr lang="en-US" altLang="zh-CN" dirty="0"/>
          </a:p>
          <a:p>
            <a:pPr lvl="1"/>
            <a:r>
              <a:rPr lang="zh-CN" altLang="en-US" dirty="0"/>
              <a:t>山羊进入地狱</a:t>
            </a:r>
            <a:r>
              <a:rPr lang="en-US" altLang="zh-CN" dirty="0"/>
              <a:t>——</a:t>
            </a:r>
            <a:r>
              <a:rPr lang="zh-CN" altLang="en-US" dirty="0"/>
              <a:t>永刑</a:t>
            </a:r>
            <a:endParaRPr lang="en-US" altLang="zh-CN" dirty="0"/>
          </a:p>
          <a:p>
            <a:r>
              <a:rPr lang="zh-CN" altLang="en-US" dirty="0"/>
              <a:t>是证据而非原因</a:t>
            </a:r>
            <a:endParaRPr lang="en-US" altLang="zh-CN" dirty="0"/>
          </a:p>
          <a:p>
            <a:pPr lvl="1"/>
            <a:r>
              <a:rPr lang="zh-CN" altLang="en-US" dirty="0"/>
              <a:t>彼此相爱的命令（约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逼迫门徒就是逼迫耶稣（徒</a:t>
            </a:r>
            <a:r>
              <a:rPr lang="en-US" altLang="zh-CN" dirty="0"/>
              <a:t>9:4-5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9068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神将来要审判全地的万民</a:t>
            </a:r>
            <a:endParaRPr lang="en-US" altLang="zh-CN" dirty="0"/>
          </a:p>
          <a:p>
            <a:pPr lvl="1"/>
            <a:r>
              <a:rPr lang="zh-CN" altLang="en-US" dirty="0"/>
              <a:t>审判的结果取决于人与基督的关系</a:t>
            </a:r>
            <a:endParaRPr lang="en-US" altLang="zh-CN" dirty="0"/>
          </a:p>
          <a:p>
            <a:pPr lvl="1"/>
            <a:r>
              <a:rPr lang="zh-CN" altLang="en-US" dirty="0"/>
              <a:t>以对待门徒的态度显明这关系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常常反省自己与基督的关系</a:t>
            </a:r>
            <a:endParaRPr lang="en-US" altLang="zh-CN" dirty="0"/>
          </a:p>
          <a:p>
            <a:pPr lvl="1"/>
            <a:r>
              <a:rPr lang="zh-CN" altLang="en-US" dirty="0"/>
              <a:t>彼此相爱是否只是我们嘴里的口号</a:t>
            </a:r>
            <a:endParaRPr lang="en-US" altLang="zh-CN" dirty="0"/>
          </a:p>
          <a:p>
            <a:pPr lvl="1"/>
            <a:r>
              <a:rPr lang="zh-CN" altLang="en-US" dirty="0"/>
              <a:t>内心的动机比外在的行为更重要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25:31-46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31</a:t>
            </a:r>
            <a:r>
              <a:rPr lang="zh-CN" altLang="en-US" sz="2600" dirty="0"/>
              <a:t>当人子在他荣耀里，同着众天使降临的时候，要坐在他荣耀的宝座上。</a:t>
            </a:r>
            <a:r>
              <a:rPr lang="en-US" altLang="zh-CN" sz="2600" baseline="30000" dirty="0"/>
              <a:t>32</a:t>
            </a:r>
            <a:r>
              <a:rPr lang="zh-CN" altLang="en-US" sz="2600" dirty="0"/>
              <a:t>万民都要聚集在他面前。他要把他们分别出来，好像牧羊的分别绵羊山羊一般；</a:t>
            </a:r>
            <a:r>
              <a:rPr lang="en-US" altLang="zh-CN" sz="2600" baseline="30000" dirty="0"/>
              <a:t>33</a:t>
            </a:r>
            <a:r>
              <a:rPr lang="zh-CN" altLang="en-US" sz="2600" dirty="0"/>
              <a:t>把绵羊安置在右边，山羊在左边。</a:t>
            </a:r>
            <a:r>
              <a:rPr lang="en-US" altLang="zh-CN" sz="2600" baseline="30000" dirty="0"/>
              <a:t>34</a:t>
            </a:r>
            <a:r>
              <a:rPr lang="zh-CN" altLang="en-US" sz="2600" dirty="0"/>
              <a:t>于是，王要向那右边的说：‘你们这蒙我父赐福的，可来承受那创世以来为你们所预备的国。</a:t>
            </a:r>
            <a:r>
              <a:rPr lang="en-US" altLang="zh-CN" sz="2600" baseline="30000" dirty="0"/>
              <a:t>35</a:t>
            </a:r>
            <a:r>
              <a:rPr lang="zh-CN" altLang="en-US" sz="2600" dirty="0"/>
              <a:t>因为我饿了，你们给我吃；渴了，你们给我喝；我作客旅，你们留我住；</a:t>
            </a:r>
            <a:r>
              <a:rPr lang="en-US" altLang="zh-CN" sz="2600" baseline="30000" dirty="0"/>
              <a:t>36</a:t>
            </a:r>
            <a:r>
              <a:rPr lang="zh-CN" altLang="en-US" sz="2600" dirty="0"/>
              <a:t>我赤身露体，你们给我穿；我病了，你们看顾我；我在监里，你们来看我。’</a:t>
            </a:r>
            <a:r>
              <a:rPr lang="en-US" altLang="zh-CN" sz="2600" baseline="30000" dirty="0"/>
              <a:t>37</a:t>
            </a:r>
            <a:r>
              <a:rPr lang="zh-CN" altLang="en-US" sz="2600" dirty="0"/>
              <a:t>义人就回答说：‘主啊，我们什么时候见你饿了，给你吃，渴了，给你喝？</a:t>
            </a:r>
            <a:r>
              <a:rPr lang="en-US" altLang="zh-CN" sz="2600" baseline="30000" dirty="0"/>
              <a:t>38</a:t>
            </a:r>
            <a:r>
              <a:rPr lang="zh-CN" altLang="en-US" sz="2600" dirty="0"/>
              <a:t>什么时候见你作客旅，留你住，或是赤身露体，给你穿？</a:t>
            </a:r>
            <a:r>
              <a:rPr lang="en-US" altLang="zh-CN" sz="2600" baseline="30000" dirty="0"/>
              <a:t>39</a:t>
            </a:r>
            <a:r>
              <a:rPr lang="zh-CN" altLang="en-US" sz="2600" dirty="0"/>
              <a:t>又什么时候见你病了，或是在监里，来看你呢？’</a:t>
            </a:r>
            <a:r>
              <a:rPr lang="en-US" altLang="zh-CN" sz="2600" baseline="30000" dirty="0"/>
              <a:t> 40</a:t>
            </a:r>
            <a:r>
              <a:rPr lang="zh-CN" altLang="en-US" sz="2600" dirty="0"/>
              <a:t>王要回答说：‘我</a:t>
            </a:r>
            <a:endParaRPr lang="en-US" altLang="zh-CN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18A76C-B4EF-41C2-A168-D95A2425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25:31-46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F352A8-CD03-48C7-B381-3CAB9CEF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600" dirty="0"/>
              <a:t>实在告诉你们：这些事你们既做在我这弟兄中一个最小的身上，就是做在我身上了。’</a:t>
            </a:r>
            <a:r>
              <a:rPr lang="en-US" altLang="zh-CN" sz="2600" baseline="30000" dirty="0"/>
              <a:t>41</a:t>
            </a:r>
            <a:r>
              <a:rPr lang="zh-CN" altLang="en-US" sz="2600" dirty="0"/>
              <a:t>王又要向那左边的说：‘你们这被咒诅的人，离开我，进入那为魔鬼和他的使者所预备的永火里去！</a:t>
            </a:r>
            <a:r>
              <a:rPr lang="en-US" altLang="zh-CN" sz="2600" baseline="30000" dirty="0"/>
              <a:t>42</a:t>
            </a:r>
            <a:r>
              <a:rPr lang="zh-CN" altLang="en-US" sz="2600" dirty="0"/>
              <a:t>因为我饿了，你们不给我吃；渴了，你们不给我喝；</a:t>
            </a:r>
            <a:r>
              <a:rPr lang="en-US" altLang="zh-CN" sz="2600" baseline="30000" dirty="0"/>
              <a:t>43</a:t>
            </a:r>
            <a:r>
              <a:rPr lang="zh-CN" altLang="en-US" sz="2600" dirty="0"/>
              <a:t>我作客旅，你们不留我住；我赤身露体，你们不给我穿；我病了，我在监里，你们不来看顾我。’</a:t>
            </a:r>
            <a:r>
              <a:rPr lang="en-US" altLang="zh-CN" sz="2600" baseline="30000" dirty="0"/>
              <a:t>44</a:t>
            </a:r>
            <a:r>
              <a:rPr lang="zh-CN" altLang="en-US" sz="2600" dirty="0"/>
              <a:t>他们也要回答说：‘主啊，我们什么时候见你饿了，或渴了，或作客旅，或赤身露体，或病了，或在监里，不伺候你呢？’</a:t>
            </a:r>
            <a:r>
              <a:rPr lang="en-US" altLang="zh-CN" sz="2600" baseline="30000" dirty="0"/>
              <a:t>45</a:t>
            </a:r>
            <a:r>
              <a:rPr lang="zh-CN" altLang="en-US" sz="2600" dirty="0"/>
              <a:t>王要回答说：‘我实在告诉你们：这些事你们既不做在我这弟兄中一个最小的身上，就是不做在我身上了。’</a:t>
            </a:r>
            <a:r>
              <a:rPr lang="en-US" altLang="zh-CN" sz="2600" baseline="30000" dirty="0"/>
              <a:t>46</a:t>
            </a:r>
            <a:r>
              <a:rPr lang="zh-CN" altLang="en-US" sz="2600" dirty="0"/>
              <a:t>这些人，要往永刑里去；那些义人，要往永生里去。”</a:t>
            </a:r>
          </a:p>
        </p:txBody>
      </p:sp>
    </p:spTree>
    <p:extLst>
      <p:ext uri="{BB962C8B-B14F-4D97-AF65-F5344CB8AC3E}">
        <p14:creationId xmlns:p14="http://schemas.microsoft.com/office/powerpoint/2010/main" val="410254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逼迫中的盼望（太</a:t>
            </a:r>
            <a:r>
              <a:rPr lang="en-US" altLang="zh-CN" sz="2200" dirty="0"/>
              <a:t>24:15-28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基督必要再来（太</a:t>
            </a:r>
            <a:r>
              <a:rPr lang="en-US" altLang="zh-CN" sz="2200" dirty="0"/>
              <a:t>24:29-35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警醒等候主来（太</a:t>
            </a:r>
            <a:r>
              <a:rPr lang="en-US" altLang="zh-CN" sz="2200" dirty="0"/>
              <a:t>24:36-41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向主尽忠（太</a:t>
            </a:r>
            <a:r>
              <a:rPr lang="en-US" altLang="zh-CN" sz="2200" dirty="0"/>
              <a:t>24:42-51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智慧和愚拙（太</a:t>
            </a:r>
            <a:r>
              <a:rPr lang="en-US" altLang="zh-CN" sz="2200" dirty="0"/>
              <a:t>25:1-13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竭诚为主（太</a:t>
            </a:r>
            <a:r>
              <a:rPr lang="en-US" altLang="zh-CN" sz="2200" dirty="0"/>
              <a:t>25:14-30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绵羊与山羊（太</a:t>
            </a:r>
            <a:r>
              <a:rPr lang="en-US" altLang="zh-CN" sz="2200" dirty="0">
                <a:solidFill>
                  <a:srgbClr val="FFC000"/>
                </a:solidFill>
              </a:rPr>
              <a:t>25:31-46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  <a:endParaRPr lang="en-US" altLang="zh-CN" sz="22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末世的审判</a:t>
            </a:r>
            <a:endParaRPr lang="en-US" altLang="zh-CN" dirty="0"/>
          </a:p>
          <a:p>
            <a:r>
              <a:rPr lang="zh-CN" altLang="en-US" dirty="0"/>
              <a:t>绵羊与山羊</a:t>
            </a:r>
            <a:endParaRPr lang="en-US" altLang="zh-CN" dirty="0"/>
          </a:p>
          <a:p>
            <a:r>
              <a:rPr lang="zh-CN" altLang="en-US" dirty="0"/>
              <a:t>永生与永刑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0A652A-9608-43D4-A633-0AF3BD5F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末世的审判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CB0D89-45BD-4166-8940-2A2ABC671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谁是审判官？</a:t>
            </a:r>
            <a:endParaRPr lang="en-US" altLang="zh-CN" dirty="0"/>
          </a:p>
          <a:p>
            <a:pPr lvl="1"/>
            <a:r>
              <a:rPr lang="zh-CN" altLang="en-US" dirty="0"/>
              <a:t>上帝</a:t>
            </a:r>
            <a:endParaRPr lang="en-US" altLang="zh-CN" dirty="0"/>
          </a:p>
          <a:p>
            <a:pPr lvl="2"/>
            <a:r>
              <a:rPr lang="zh-CN" altLang="en-US" dirty="0"/>
              <a:t>耶和华（亚</a:t>
            </a:r>
            <a:r>
              <a:rPr lang="en-US" altLang="zh-CN" dirty="0"/>
              <a:t>14:5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荣耀的君王</a:t>
            </a:r>
            <a:endParaRPr lang="en-US" altLang="zh-CN" dirty="0"/>
          </a:p>
          <a:p>
            <a:pPr lvl="2"/>
            <a:r>
              <a:rPr lang="zh-CN" altLang="en-US" dirty="0"/>
              <a:t>在荣耀中降临（太</a:t>
            </a:r>
            <a:r>
              <a:rPr lang="en-US" altLang="zh-CN" dirty="0"/>
              <a:t>16:27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坐在宝座上的君王（太</a:t>
            </a:r>
            <a:r>
              <a:rPr lang="en-US" altLang="zh-CN" dirty="0"/>
              <a:t>28:18</a:t>
            </a:r>
            <a:r>
              <a:rPr lang="zh-CN" altLang="en-US" dirty="0"/>
              <a:t>，来</a:t>
            </a:r>
            <a:r>
              <a:rPr lang="en-US" altLang="zh-CN" dirty="0"/>
              <a:t>12:2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638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693BEA-9097-40AD-BD69-E8FE5FCD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末世的审判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8CCDFB-F2E8-4ED2-9B21-49F1191EB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谁是受审判者？</a:t>
            </a:r>
            <a:endParaRPr lang="en-US" altLang="zh-CN" dirty="0"/>
          </a:p>
          <a:p>
            <a:pPr lvl="1"/>
            <a:r>
              <a:rPr lang="zh-CN" altLang="en-US" dirty="0"/>
              <a:t>天下万民</a:t>
            </a:r>
            <a:endParaRPr lang="en-US" altLang="zh-CN" dirty="0"/>
          </a:p>
          <a:p>
            <a:pPr lvl="2"/>
            <a:r>
              <a:rPr lang="zh-CN" altLang="en-US" dirty="0"/>
              <a:t>传福音给万民（太</a:t>
            </a:r>
            <a:r>
              <a:rPr lang="en-US" altLang="zh-CN" dirty="0"/>
              <a:t>28:18-20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聚集在王面前</a:t>
            </a:r>
            <a:endParaRPr lang="en-US" altLang="zh-CN" dirty="0"/>
          </a:p>
          <a:p>
            <a:pPr lvl="1"/>
            <a:r>
              <a:rPr lang="zh-CN" altLang="en-US" dirty="0"/>
              <a:t>分别绵羊和山羊</a:t>
            </a:r>
            <a:endParaRPr lang="en-US" altLang="zh-CN" dirty="0"/>
          </a:p>
          <a:p>
            <a:pPr lvl="2"/>
            <a:r>
              <a:rPr lang="zh-CN" altLang="en-US" dirty="0"/>
              <a:t>按照个人</a:t>
            </a:r>
          </a:p>
        </p:txBody>
      </p:sp>
    </p:spTree>
    <p:extLst>
      <p:ext uri="{BB962C8B-B14F-4D97-AF65-F5344CB8AC3E}">
        <p14:creationId xmlns:p14="http://schemas.microsoft.com/office/powerpoint/2010/main" val="308931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CC4B1-7B1C-4A98-8726-F7F3C5B3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绵羊与山羊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61564E-E9B9-400E-93F4-F42751FF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两种受审判者</a:t>
            </a:r>
            <a:endParaRPr lang="en-US" altLang="zh-CN" dirty="0"/>
          </a:p>
          <a:p>
            <a:pPr lvl="1"/>
            <a:r>
              <a:rPr lang="zh-CN" altLang="en-US" dirty="0"/>
              <a:t>绵羊</a:t>
            </a:r>
            <a:endParaRPr lang="en-US" altLang="zh-CN" dirty="0"/>
          </a:p>
          <a:p>
            <a:pPr lvl="2"/>
            <a:r>
              <a:rPr lang="zh-CN" altLang="en-US" dirty="0"/>
              <a:t>蒙父赐福的</a:t>
            </a:r>
            <a:endParaRPr lang="en-US" altLang="zh-CN" dirty="0"/>
          </a:p>
          <a:p>
            <a:pPr lvl="2"/>
            <a:r>
              <a:rPr lang="zh-CN" altLang="en-US" dirty="0"/>
              <a:t>可以承受天国</a:t>
            </a:r>
            <a:endParaRPr lang="en-US" altLang="zh-CN" dirty="0"/>
          </a:p>
          <a:p>
            <a:pPr lvl="1"/>
            <a:r>
              <a:rPr lang="zh-CN" altLang="en-US" dirty="0"/>
              <a:t>山羊</a:t>
            </a:r>
            <a:endParaRPr lang="en-US" altLang="zh-CN" dirty="0"/>
          </a:p>
          <a:p>
            <a:pPr lvl="2"/>
            <a:r>
              <a:rPr lang="zh-CN" altLang="en-US" dirty="0"/>
              <a:t>被咒诅的</a:t>
            </a:r>
            <a:endParaRPr lang="en-US" altLang="zh-CN" dirty="0"/>
          </a:p>
          <a:p>
            <a:pPr lvl="2"/>
            <a:r>
              <a:rPr lang="zh-CN" altLang="en-US" dirty="0"/>
              <a:t>从王面前被赶出</a:t>
            </a:r>
          </a:p>
        </p:txBody>
      </p:sp>
    </p:spTree>
    <p:extLst>
      <p:ext uri="{BB962C8B-B14F-4D97-AF65-F5344CB8AC3E}">
        <p14:creationId xmlns:p14="http://schemas.microsoft.com/office/powerpoint/2010/main" val="201323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94776B-FAE0-4AD1-8196-AA028901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绵羊与山羊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A703F1-0395-4150-BF24-DC93B7E14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谁能承受天国？</a:t>
            </a:r>
            <a:endParaRPr lang="en-US" altLang="zh-CN" dirty="0"/>
          </a:p>
          <a:p>
            <a:pPr lvl="1"/>
            <a:r>
              <a:rPr lang="zh-CN" altLang="en-US" dirty="0"/>
              <a:t>有好行为的人？</a:t>
            </a:r>
            <a:endParaRPr lang="en-US" altLang="zh-CN" dirty="0"/>
          </a:p>
          <a:p>
            <a:pPr lvl="2"/>
            <a:r>
              <a:rPr lang="zh-CN" altLang="en-US" dirty="0"/>
              <a:t>怜悯贫穷人</a:t>
            </a:r>
            <a:endParaRPr lang="en-US" altLang="zh-CN" dirty="0"/>
          </a:p>
          <a:p>
            <a:pPr lvl="2"/>
            <a:r>
              <a:rPr lang="zh-CN" altLang="en-US" dirty="0"/>
              <a:t>看顾有需要的人</a:t>
            </a:r>
            <a:endParaRPr lang="en-US" altLang="zh-CN" dirty="0"/>
          </a:p>
          <a:p>
            <a:pPr lvl="2"/>
            <a:r>
              <a:rPr lang="zh-CN" altLang="en-US" dirty="0"/>
              <a:t>关心受欺压的人</a:t>
            </a:r>
            <a:endParaRPr lang="en-US" altLang="zh-CN" dirty="0"/>
          </a:p>
          <a:p>
            <a:pPr lvl="1"/>
            <a:r>
              <a:rPr lang="zh-CN" altLang="en-US" dirty="0"/>
              <a:t>我这弟兄中一个最小的是谁？</a:t>
            </a:r>
            <a:endParaRPr lang="en-US" altLang="zh-CN" dirty="0"/>
          </a:p>
          <a:p>
            <a:pPr lvl="2"/>
            <a:r>
              <a:rPr lang="zh-CN" altLang="en-US" dirty="0"/>
              <a:t>世上所有人？</a:t>
            </a:r>
            <a:endParaRPr lang="en-US" altLang="zh-CN" dirty="0"/>
          </a:p>
          <a:p>
            <a:pPr lvl="2"/>
            <a:r>
              <a:rPr lang="zh-CN" altLang="en-US" dirty="0"/>
              <a:t>犹太人？</a:t>
            </a:r>
            <a:endParaRPr lang="en-US" altLang="zh-CN" dirty="0"/>
          </a:p>
          <a:p>
            <a:pPr lvl="2"/>
            <a:r>
              <a:rPr lang="zh-CN" altLang="en-US" dirty="0"/>
              <a:t>使徒和宣教士？</a:t>
            </a:r>
            <a:endParaRPr lang="en-US" altLang="zh-CN" dirty="0"/>
          </a:p>
          <a:p>
            <a:pPr lvl="2"/>
            <a:r>
              <a:rPr lang="zh-CN" altLang="en-US" dirty="0"/>
              <a:t>所有耶稣的门徒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7443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8283</TotalTime>
  <Words>848</Words>
  <Application>Microsoft Office PowerPoint</Application>
  <PresentationFormat>全屏显示(4:3)</PresentationFormat>
  <Paragraphs>87</Paragraphs>
  <Slides>12</Slides>
  <Notes>2</Notes>
  <HiddenSlides>3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25:31-46</vt:lpstr>
      <vt:lpstr>马太福音 25:31-46</vt:lpstr>
      <vt:lpstr>马太福音 25:31-46</vt:lpstr>
      <vt:lpstr>天国的样式：第五篇</vt:lpstr>
      <vt:lpstr>大纲</vt:lpstr>
      <vt:lpstr>末世的审判</vt:lpstr>
      <vt:lpstr>末世的审判</vt:lpstr>
      <vt:lpstr>绵羊与山羊</vt:lpstr>
      <vt:lpstr>绵羊与山羊</vt:lpstr>
      <vt:lpstr>绵羊与山羊</vt:lpstr>
      <vt:lpstr>永生与永刑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257</cp:revision>
  <dcterms:created xsi:type="dcterms:W3CDTF">2022-01-01T23:44:20Z</dcterms:created>
  <dcterms:modified xsi:type="dcterms:W3CDTF">2022-07-03T01:05:16Z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