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70" r:id="rId4"/>
    <p:sldId id="259" r:id="rId5"/>
    <p:sldId id="26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69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m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2022/6/5</a:t>
            </a:fld>
            <a:endParaRPr lang="zh-CN" altLang="en-US"/>
          </a:p>
        </p:txBody>
      </p:sp>
      <p:sp>
        <p:nvSpPr>
          <p:cNvPr id="104867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67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7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7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2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629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2022/6/5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6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4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2022/6/5</a:t>
            </a:fld>
            <a:endParaRPr lang="zh-CN" altLang="en-US"/>
          </a:p>
        </p:txBody>
      </p:sp>
      <p:sp>
        <p:nvSpPr>
          <p:cNvPr id="104864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5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3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2022/6/5</a:t>
            </a:fld>
            <a:endParaRPr lang="zh-CN" altLang="en-US"/>
          </a:p>
        </p:txBody>
      </p:sp>
      <p:sp>
        <p:nvSpPr>
          <p:cNvPr id="104863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9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9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2022/6/5</a:t>
            </a:fld>
            <a:endParaRPr lang="zh-CN" altLang="en-US"/>
          </a:p>
        </p:txBody>
      </p:sp>
      <p:sp>
        <p:nvSpPr>
          <p:cNvPr id="104859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1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2022/6/5</a:t>
            </a:fld>
            <a:endParaRPr lang="zh-CN" altLang="en-US"/>
          </a:p>
        </p:txBody>
      </p:sp>
      <p:sp>
        <p:nvSpPr>
          <p:cNvPr id="104865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1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0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2022/6/5</a:t>
            </a:fld>
            <a:endParaRPr lang="zh-CN" altLang="en-US"/>
          </a:p>
        </p:txBody>
      </p:sp>
      <p:sp>
        <p:nvSpPr>
          <p:cNvPr id="104860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56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7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5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59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0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2022/6/5</a:t>
            </a:fld>
            <a:endParaRPr lang="zh-CN" altLang="en-US"/>
          </a:p>
        </p:txBody>
      </p:sp>
      <p:sp>
        <p:nvSpPr>
          <p:cNvPr id="1048661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2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3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2022/6/5</a:t>
            </a:fld>
            <a:endParaRPr lang="zh-CN" altLang="en-US"/>
          </a:p>
        </p:txBody>
      </p:sp>
      <p:sp>
        <p:nvSpPr>
          <p:cNvPr id="104863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2022/6/5</a:t>
            </a:fld>
            <a:endParaRPr lang="zh-CN" altLang="en-US"/>
          </a:p>
        </p:txBody>
      </p:sp>
      <p:sp>
        <p:nvSpPr>
          <p:cNvPr id="1048664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65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67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668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6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2022/6/5</a:t>
            </a:fld>
            <a:endParaRPr lang="zh-CN" altLang="en-US"/>
          </a:p>
        </p:txBody>
      </p:sp>
      <p:sp>
        <p:nvSpPr>
          <p:cNvPr id="104867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7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40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41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64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2022/6/5</a:t>
            </a:fld>
            <a:endParaRPr lang="zh-CN" altLang="en-US"/>
          </a:p>
        </p:txBody>
      </p:sp>
      <p:sp>
        <p:nvSpPr>
          <p:cNvPr id="104864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t>2022/6/5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25:14-30</a:t>
            </a:r>
            <a:endParaRPr lang="zh-CN" altLang="en-US" sz="4800" dirty="0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竭诚为主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1048588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93D1D4-C5BF-4462-9C91-0FC0AB5DA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忠心经营主之所托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386832-1480-436E-9B44-D20DD41F4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良善忠心的仆人</a:t>
            </a:r>
            <a:endParaRPr lang="en-US" altLang="zh-CN" dirty="0"/>
          </a:p>
          <a:p>
            <a:pPr lvl="1"/>
            <a:r>
              <a:rPr lang="zh-CN" altLang="en-US" dirty="0"/>
              <a:t>立即行动</a:t>
            </a:r>
            <a:endParaRPr lang="en-US" altLang="zh-CN" dirty="0"/>
          </a:p>
          <a:p>
            <a:pPr lvl="1"/>
            <a:r>
              <a:rPr lang="zh-CN" altLang="en-US" dirty="0"/>
              <a:t>善用才能</a:t>
            </a:r>
            <a:endParaRPr lang="en-US" altLang="zh-CN" dirty="0"/>
          </a:p>
          <a:p>
            <a:pPr lvl="1"/>
            <a:r>
              <a:rPr lang="zh-CN" altLang="en-US" dirty="0"/>
              <a:t>忠于主人</a:t>
            </a:r>
            <a:endParaRPr lang="en-US" altLang="zh-CN" dirty="0"/>
          </a:p>
          <a:p>
            <a:r>
              <a:rPr lang="zh-CN" altLang="en-US" dirty="0"/>
              <a:t>又懒又恶的仆人</a:t>
            </a:r>
            <a:endParaRPr lang="en-US" altLang="zh-CN" dirty="0"/>
          </a:p>
          <a:p>
            <a:pPr lvl="1"/>
            <a:r>
              <a:rPr lang="zh-CN" altLang="en-US" dirty="0"/>
              <a:t>害怕困难</a:t>
            </a:r>
            <a:endParaRPr lang="en-US" altLang="zh-CN" dirty="0"/>
          </a:p>
          <a:p>
            <a:pPr lvl="1"/>
            <a:r>
              <a:rPr lang="zh-CN" altLang="en-US" dirty="0"/>
              <a:t>推卸责任</a:t>
            </a:r>
            <a:endParaRPr lang="en-US" altLang="zh-CN" dirty="0"/>
          </a:p>
          <a:p>
            <a:pPr lvl="1"/>
            <a:r>
              <a:rPr lang="zh-CN" altLang="en-US" dirty="0"/>
              <a:t>只顾自己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31043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8B6CD7-7835-4010-A6B1-84DC7A504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忠心经营主之所托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806BFC-B850-4DA0-85B4-40C3E6F41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对照我们自己</a:t>
            </a:r>
            <a:endParaRPr lang="en-US" altLang="zh-CN" dirty="0"/>
          </a:p>
          <a:p>
            <a:pPr lvl="1"/>
            <a:r>
              <a:rPr lang="zh-CN" altLang="en-US" dirty="0"/>
              <a:t>动机上</a:t>
            </a:r>
            <a:endParaRPr lang="en-US" altLang="zh-CN" dirty="0"/>
          </a:p>
          <a:p>
            <a:pPr lvl="2"/>
            <a:r>
              <a:rPr lang="zh-CN" altLang="en-US" dirty="0"/>
              <a:t>爱神还是爱己？</a:t>
            </a:r>
            <a:endParaRPr lang="en-US" altLang="zh-CN" dirty="0"/>
          </a:p>
          <a:p>
            <a:pPr lvl="1"/>
            <a:r>
              <a:rPr lang="zh-CN" altLang="en-US" dirty="0"/>
              <a:t>态度上</a:t>
            </a:r>
            <a:endParaRPr lang="en-US" altLang="zh-CN" dirty="0"/>
          </a:p>
          <a:p>
            <a:pPr lvl="2"/>
            <a:r>
              <a:rPr lang="zh-CN" altLang="en-US" dirty="0"/>
              <a:t>主动、被动还是不动？</a:t>
            </a:r>
            <a:endParaRPr lang="en-US" altLang="zh-CN" dirty="0"/>
          </a:p>
          <a:p>
            <a:pPr lvl="1"/>
            <a:r>
              <a:rPr lang="zh-CN" altLang="en-US" dirty="0"/>
              <a:t>才干上</a:t>
            </a:r>
            <a:endParaRPr lang="en-US" altLang="zh-CN" dirty="0"/>
          </a:p>
          <a:p>
            <a:pPr lvl="2"/>
            <a:r>
              <a:rPr lang="zh-CN" altLang="en-US" dirty="0"/>
              <a:t>善用、误用还是埋没？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7974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564726-6976-4633-8B25-C15203B01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得赏还是受惩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04A9AB-2D4E-4E6D-8541-7FBE60D20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两种结局</a:t>
            </a:r>
            <a:endParaRPr lang="en-US" altLang="zh-CN" dirty="0"/>
          </a:p>
          <a:p>
            <a:pPr lvl="1"/>
            <a:r>
              <a:rPr lang="zh-CN" altLang="en-US" dirty="0"/>
              <a:t>得奖赏</a:t>
            </a:r>
            <a:endParaRPr lang="en-US" altLang="zh-CN" dirty="0"/>
          </a:p>
          <a:p>
            <a:pPr lvl="2"/>
            <a:r>
              <a:rPr lang="zh-CN" altLang="en-US" dirty="0"/>
              <a:t>不只是更多的责任</a:t>
            </a:r>
            <a:endParaRPr lang="en-US" altLang="zh-CN" dirty="0"/>
          </a:p>
          <a:p>
            <a:pPr lvl="2"/>
            <a:r>
              <a:rPr lang="zh-CN" altLang="en-US" dirty="0"/>
              <a:t>一同享受主人的快乐（罗</a:t>
            </a:r>
            <a:r>
              <a:rPr lang="en-US" altLang="zh-CN" dirty="0"/>
              <a:t>8:17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受惩罚</a:t>
            </a:r>
            <a:endParaRPr lang="en-US" altLang="zh-CN" dirty="0"/>
          </a:p>
          <a:p>
            <a:pPr lvl="2"/>
            <a:r>
              <a:rPr lang="zh-CN" altLang="en-US" dirty="0"/>
              <a:t>失去资源</a:t>
            </a:r>
            <a:endParaRPr lang="en-US" altLang="zh-CN" dirty="0"/>
          </a:p>
          <a:p>
            <a:pPr lvl="2"/>
            <a:r>
              <a:rPr lang="zh-CN" altLang="en-US" dirty="0"/>
              <a:t>断绝主仆关系</a:t>
            </a:r>
            <a:endParaRPr lang="en-US" altLang="zh-CN" dirty="0"/>
          </a:p>
          <a:p>
            <a:pPr lvl="2"/>
            <a:r>
              <a:rPr lang="zh-CN" altLang="en-US" dirty="0"/>
              <a:t>在外面黑暗里哀哭切齿</a:t>
            </a:r>
          </a:p>
        </p:txBody>
      </p:sp>
    </p:spTree>
    <p:extLst>
      <p:ext uri="{BB962C8B-B14F-4D97-AF65-F5344CB8AC3E}">
        <p14:creationId xmlns:p14="http://schemas.microsoft.com/office/powerpoint/2010/main" val="3841326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总结和应用</a:t>
            </a:r>
          </a:p>
        </p:txBody>
      </p:sp>
      <p:sp>
        <p:nvSpPr>
          <p:cNvPr id="1048626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谁是忠心良善的仆人</a:t>
            </a:r>
            <a:endParaRPr lang="en-US" altLang="zh-CN" dirty="0"/>
          </a:p>
          <a:p>
            <a:pPr lvl="1"/>
            <a:r>
              <a:rPr lang="zh-CN" altLang="en-US" dirty="0"/>
              <a:t>爱神爱人</a:t>
            </a:r>
            <a:endParaRPr lang="en-US" altLang="zh-CN" dirty="0"/>
          </a:p>
          <a:p>
            <a:pPr lvl="1"/>
            <a:r>
              <a:rPr lang="zh-CN" altLang="en-US" dirty="0"/>
              <a:t>忠于托付</a:t>
            </a:r>
            <a:endParaRPr lang="en-US" altLang="zh-CN" dirty="0"/>
          </a:p>
          <a:p>
            <a:pPr lvl="1"/>
            <a:r>
              <a:rPr lang="zh-CN" altLang="en-US" dirty="0"/>
              <a:t>善用才能</a:t>
            </a:r>
            <a:endParaRPr lang="en-US" altLang="zh-CN" dirty="0"/>
          </a:p>
          <a:p>
            <a:r>
              <a:rPr lang="zh-CN" altLang="en-US" dirty="0"/>
              <a:t>应用</a:t>
            </a:r>
            <a:endParaRPr lang="en-US" altLang="zh-CN" dirty="0"/>
          </a:p>
          <a:p>
            <a:pPr lvl="1"/>
            <a:r>
              <a:rPr lang="zh-CN" altLang="en-US" dirty="0"/>
              <a:t>尝试为别人的益处付出心力</a:t>
            </a:r>
            <a:endParaRPr lang="en-US" altLang="zh-CN" dirty="0"/>
          </a:p>
          <a:p>
            <a:pPr lvl="1"/>
            <a:r>
              <a:rPr lang="zh-CN" altLang="en-US" dirty="0"/>
              <a:t>顺服神的呼召甘心为此努力</a:t>
            </a:r>
            <a:endParaRPr lang="en-US" altLang="zh-CN" dirty="0"/>
          </a:p>
          <a:p>
            <a:pPr lvl="1"/>
            <a:r>
              <a:rPr lang="zh-CN" altLang="en-US" dirty="0"/>
              <a:t>多操练神给我们的恩赐才干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25:14-30</a:t>
            </a:r>
            <a:endParaRPr lang="zh-CN" altLang="en-US" dirty="0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550" baseline="30000" dirty="0"/>
              <a:t>           14</a:t>
            </a:r>
            <a:r>
              <a:rPr lang="zh-CN" altLang="en-US" sz="2550" dirty="0"/>
              <a:t>天国又好比一个人要往外国去，就叫了仆人来，把他的家业交给他们，</a:t>
            </a:r>
            <a:r>
              <a:rPr lang="en-US" altLang="zh-CN" sz="2550" baseline="30000" dirty="0"/>
              <a:t>15</a:t>
            </a:r>
            <a:r>
              <a:rPr lang="zh-CN" altLang="en-US" sz="2550" dirty="0"/>
              <a:t>按着各人的才干，给他们银子，一个给了五千，一个给了二千，一个给了一千，就往外国去了。</a:t>
            </a:r>
            <a:r>
              <a:rPr lang="en-US" altLang="zh-CN" sz="2550" baseline="30000" dirty="0"/>
              <a:t>16</a:t>
            </a:r>
            <a:r>
              <a:rPr lang="zh-CN" altLang="en-US" sz="2550" dirty="0"/>
              <a:t>那领五千的随即拿去做买卖，另外赚了五千；</a:t>
            </a:r>
            <a:r>
              <a:rPr lang="en-US" altLang="zh-CN" sz="2550" baseline="30000" dirty="0"/>
              <a:t>17</a:t>
            </a:r>
            <a:r>
              <a:rPr lang="zh-CN" altLang="en-US" sz="2550" dirty="0"/>
              <a:t>那领二千的也照样另赚了二千；</a:t>
            </a:r>
            <a:r>
              <a:rPr lang="en-US" altLang="zh-CN" sz="2550" baseline="30000" dirty="0"/>
              <a:t>18</a:t>
            </a:r>
            <a:r>
              <a:rPr lang="zh-CN" altLang="en-US" sz="2550" dirty="0"/>
              <a:t>但那领一千的去掘开地，把主人的银子埋藏了。</a:t>
            </a:r>
            <a:r>
              <a:rPr lang="en-US" altLang="zh-CN" sz="2550" baseline="30000" dirty="0"/>
              <a:t>19</a:t>
            </a:r>
            <a:r>
              <a:rPr lang="zh-CN" altLang="en-US" sz="2550" dirty="0"/>
              <a:t>过了许久，那些仆人的主人来了，和他们算账。</a:t>
            </a:r>
            <a:r>
              <a:rPr lang="en-US" altLang="zh-CN" sz="2550" baseline="30000" dirty="0"/>
              <a:t>20</a:t>
            </a:r>
            <a:r>
              <a:rPr lang="zh-CN" altLang="en-US" sz="2550" dirty="0"/>
              <a:t>那领五千银子的又带着那另外的五千来，说：‘主啊，你交给我五千银子，请看，我又赚了五千。’</a:t>
            </a:r>
            <a:r>
              <a:rPr lang="en-US" altLang="zh-CN" sz="2550" baseline="30000" dirty="0"/>
              <a:t>21</a:t>
            </a:r>
            <a:r>
              <a:rPr lang="zh-CN" altLang="en-US" sz="2550" dirty="0"/>
              <a:t>主人说：‘好！你这又良善又忠心的仆人，你在不多的事上有忠心，我要把许多事派你管理；可以进来享受你主人的快乐。’</a:t>
            </a:r>
            <a:r>
              <a:rPr lang="en-US" altLang="zh-CN" sz="2550" baseline="30000" dirty="0"/>
              <a:t>22</a:t>
            </a:r>
            <a:r>
              <a:rPr lang="zh-CN" altLang="en-US" sz="2550" dirty="0"/>
              <a:t>那领二千的也来，说：‘主啊，你交给我二千银子，请看，我又赚了二千。</a:t>
            </a:r>
            <a:r>
              <a:rPr lang="en-US" altLang="zh-CN" sz="2550" baseline="30000" dirty="0"/>
              <a:t> 23</a:t>
            </a:r>
            <a:r>
              <a:rPr lang="zh-CN" altLang="en-US" sz="2550" dirty="0"/>
              <a:t>主人</a:t>
            </a:r>
            <a:endParaRPr lang="en-US" altLang="zh-CN" sz="25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18A76C-B4EF-41C2-A168-D95A2425C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25:14-30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F352A8-CD03-48C7-B381-3CAB9CEFE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550" dirty="0"/>
              <a:t>说：’好！你这又良善又忠心的仆人，你在不多的事上有忠心，我要把许多事派你管理；可以进来享受你主人的快乐。’</a:t>
            </a:r>
            <a:r>
              <a:rPr lang="en-US" altLang="zh-CN" sz="2550" baseline="30000" dirty="0"/>
              <a:t>24</a:t>
            </a:r>
            <a:r>
              <a:rPr lang="zh-CN" altLang="en-US" sz="2550" dirty="0"/>
              <a:t>那领一千的也来，说：‘主啊，我知道你是忍心的人，没有种的地方要收割，没有散的地方要聚敛，</a:t>
            </a:r>
            <a:r>
              <a:rPr lang="en-US" altLang="zh-CN" sz="2550" baseline="30000" dirty="0"/>
              <a:t>25</a:t>
            </a:r>
            <a:r>
              <a:rPr lang="zh-CN" altLang="en-US" sz="2550" dirty="0"/>
              <a:t>我就害怕，去把你的一千银子埋藏在地里。请看，你的原银子在这里。’</a:t>
            </a:r>
            <a:r>
              <a:rPr lang="en-US" altLang="zh-CN" sz="2550" baseline="30000" dirty="0"/>
              <a:t>26</a:t>
            </a:r>
            <a:r>
              <a:rPr lang="zh-CN" altLang="en-US" sz="2550" dirty="0"/>
              <a:t>主人回答说：‘你这又恶又懒的仆人！你既知道我没有种的地方要收割，没有散的地方要聚敛，</a:t>
            </a:r>
            <a:r>
              <a:rPr lang="en-US" altLang="zh-CN" sz="2550" baseline="30000" dirty="0"/>
              <a:t>27</a:t>
            </a:r>
            <a:r>
              <a:rPr lang="zh-CN" altLang="en-US" sz="2550" dirty="0"/>
              <a:t>就当把我的银子放给兑换银钱的人，到我来的时候，可以连本带利收回。</a:t>
            </a:r>
            <a:r>
              <a:rPr lang="en-US" altLang="zh-CN" sz="2550" baseline="30000" dirty="0"/>
              <a:t>28</a:t>
            </a:r>
            <a:r>
              <a:rPr lang="zh-CN" altLang="en-US" sz="2550" dirty="0"/>
              <a:t>夺过他这一千来，给那有一万的！</a:t>
            </a:r>
            <a:r>
              <a:rPr lang="en-US" altLang="zh-CN" sz="2550" baseline="30000" dirty="0"/>
              <a:t>29</a:t>
            </a:r>
            <a:r>
              <a:rPr lang="zh-CN" altLang="en-US" sz="2550" dirty="0"/>
              <a:t>因为凡有的，还要加给他，叫他有余；没有的，连他所有的也要夺过来。</a:t>
            </a:r>
            <a:r>
              <a:rPr lang="en-US" altLang="zh-CN" sz="2550" baseline="30000" dirty="0"/>
              <a:t>30</a:t>
            </a:r>
            <a:r>
              <a:rPr lang="zh-CN" altLang="en-US" sz="2550" dirty="0"/>
              <a:t>把这无用的仆人丢在外面黑暗里，在那里必要哀哭切齿了。’</a:t>
            </a:r>
          </a:p>
        </p:txBody>
      </p:sp>
    </p:spTree>
    <p:extLst>
      <p:ext uri="{BB962C8B-B14F-4D97-AF65-F5344CB8AC3E}">
        <p14:creationId xmlns:p14="http://schemas.microsoft.com/office/powerpoint/2010/main" val="4102548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天国的样式：第五篇</a:t>
            </a:r>
          </a:p>
        </p:txBody>
      </p:sp>
      <p:sp>
        <p:nvSpPr>
          <p:cNvPr id="1048606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200"/>
              </a:spcBef>
            </a:pPr>
            <a:r>
              <a:rPr lang="zh-CN" altLang="en-US" sz="2800" dirty="0"/>
              <a:t>天国带来的改变（太</a:t>
            </a:r>
            <a:r>
              <a:rPr lang="en-US" altLang="zh-CN" sz="2800" dirty="0"/>
              <a:t>19:1-25:46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19:1-23:39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>
              <a:lnSpc>
                <a:spcPct val="120000"/>
              </a:lnSpc>
              <a:spcBef>
                <a:spcPts val="200"/>
              </a:spcBef>
            </a:pPr>
            <a:r>
              <a:rPr lang="zh-CN" altLang="en-US" sz="2400" dirty="0"/>
              <a:t>第五篇讲论：天国的审判（太</a:t>
            </a:r>
            <a:r>
              <a:rPr lang="en-US" altLang="zh-CN" sz="2400" dirty="0"/>
              <a:t>24:1-25:46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忍耐到底必然得救（太</a:t>
            </a:r>
            <a:r>
              <a:rPr lang="en-US" altLang="zh-CN" sz="2200" dirty="0"/>
              <a:t>24:1-14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逼迫中的盼望（太</a:t>
            </a:r>
            <a:r>
              <a:rPr lang="en-US" altLang="zh-CN" sz="2200" dirty="0"/>
              <a:t>24:15-28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基督必要再来（太</a:t>
            </a:r>
            <a:r>
              <a:rPr lang="en-US" altLang="zh-CN" sz="2200" dirty="0"/>
              <a:t>24:29-35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警醒等候主来（太</a:t>
            </a:r>
            <a:r>
              <a:rPr lang="en-US" altLang="zh-CN" sz="2200" dirty="0"/>
              <a:t>24:36-41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向主尽忠（太</a:t>
            </a:r>
            <a:r>
              <a:rPr lang="en-US" altLang="zh-CN" sz="2200" dirty="0"/>
              <a:t>24:42-51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/>
              <a:t>智慧和愚拙（太</a:t>
            </a:r>
            <a:r>
              <a:rPr lang="en-US" altLang="zh-CN" sz="2200" dirty="0"/>
              <a:t>25:1-13</a:t>
            </a:r>
            <a:r>
              <a:rPr lang="zh-CN" altLang="en-US" sz="2200" dirty="0"/>
              <a:t>）</a:t>
            </a:r>
            <a:endParaRPr lang="en-US" altLang="zh-CN" sz="2200" dirty="0"/>
          </a:p>
          <a:p>
            <a:pPr lvl="2">
              <a:lnSpc>
                <a:spcPct val="120000"/>
              </a:lnSpc>
              <a:spcBef>
                <a:spcPts val="200"/>
              </a:spcBef>
            </a:pPr>
            <a:r>
              <a:rPr lang="zh-CN" altLang="en-US" sz="2200" dirty="0">
                <a:solidFill>
                  <a:srgbClr val="FFC000"/>
                </a:solidFill>
              </a:rPr>
              <a:t>竭诚为主（太</a:t>
            </a:r>
            <a:r>
              <a:rPr lang="en-US" altLang="zh-CN" sz="2200" dirty="0">
                <a:solidFill>
                  <a:srgbClr val="FFC000"/>
                </a:solidFill>
              </a:rPr>
              <a:t>25:14-30</a:t>
            </a:r>
            <a:r>
              <a:rPr lang="zh-CN" altLang="en-US" sz="2200" dirty="0">
                <a:solidFill>
                  <a:srgbClr val="FFC000"/>
                </a:solidFill>
              </a:rPr>
              <a:t>）</a:t>
            </a:r>
            <a:endParaRPr lang="en-US" altLang="zh-CN" sz="2200" dirty="0">
              <a:solidFill>
                <a:srgbClr val="FFC000"/>
              </a:solidFill>
            </a:endParaRPr>
          </a:p>
          <a:p>
            <a:pPr lvl="2">
              <a:lnSpc>
                <a:spcPct val="120000"/>
              </a:lnSpc>
              <a:spcBef>
                <a:spcPts val="200"/>
              </a:spcBef>
            </a:pPr>
            <a:endParaRPr lang="zh-CN" altLang="en-US" sz="22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大纲</a:t>
            </a:r>
          </a:p>
        </p:txBody>
      </p:sp>
      <p:sp>
        <p:nvSpPr>
          <p:cNvPr id="104861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按才受托的比喻</a:t>
            </a:r>
            <a:endParaRPr lang="en-US" altLang="zh-CN" dirty="0"/>
          </a:p>
          <a:p>
            <a:r>
              <a:rPr lang="zh-CN" altLang="en-US" dirty="0"/>
              <a:t>忠心经营主之所托</a:t>
            </a:r>
            <a:endParaRPr lang="en-US" altLang="zh-CN" dirty="0"/>
          </a:p>
          <a:p>
            <a:r>
              <a:rPr lang="zh-CN" altLang="en-US" dirty="0"/>
              <a:t>得赏还是受惩</a:t>
            </a:r>
            <a:endParaRPr lang="en-US" altLang="zh-C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AADBB5-B6DF-463E-BE38-741239452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按才受托的比喻</a:t>
            </a:r>
            <a:endParaRPr lang="en-US" alt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4D72862-9EB4-4973-A3B7-A4491FA15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天国的比喻</a:t>
            </a:r>
            <a:endParaRPr lang="en-US" altLang="zh-CN" dirty="0"/>
          </a:p>
          <a:p>
            <a:pPr lvl="1"/>
            <a:r>
              <a:rPr lang="zh-CN" altLang="en-US" dirty="0"/>
              <a:t>对象：门徒</a:t>
            </a:r>
            <a:endParaRPr lang="en-US" altLang="zh-CN" dirty="0"/>
          </a:p>
          <a:p>
            <a:pPr lvl="1"/>
            <a:r>
              <a:rPr lang="zh-CN" altLang="en-US" dirty="0"/>
              <a:t>关联点</a:t>
            </a:r>
            <a:endParaRPr lang="en-US" altLang="zh-CN" dirty="0"/>
          </a:p>
          <a:p>
            <a:pPr lvl="2"/>
            <a:r>
              <a:rPr lang="zh-CN" altLang="en-US" dirty="0"/>
              <a:t>主人</a:t>
            </a:r>
            <a:endParaRPr lang="en-US" altLang="zh-CN" dirty="0"/>
          </a:p>
          <a:p>
            <a:pPr lvl="2"/>
            <a:r>
              <a:rPr lang="zh-CN" altLang="en-US" dirty="0"/>
              <a:t>良善忠心的仆人</a:t>
            </a:r>
            <a:endParaRPr lang="en-US" altLang="zh-CN" dirty="0"/>
          </a:p>
          <a:p>
            <a:pPr lvl="2"/>
            <a:r>
              <a:rPr lang="zh-CN" altLang="en-US" dirty="0"/>
              <a:t>又懒又恶的仆人</a:t>
            </a:r>
            <a:endParaRPr lang="en-US" altLang="zh-CN" dirty="0"/>
          </a:p>
          <a:p>
            <a:pPr lvl="1"/>
            <a:r>
              <a:rPr lang="zh-CN" altLang="en-US" dirty="0"/>
              <a:t>结局</a:t>
            </a:r>
            <a:endParaRPr lang="en-US" altLang="zh-CN" dirty="0"/>
          </a:p>
          <a:p>
            <a:pPr lvl="2"/>
            <a:r>
              <a:rPr lang="zh-CN" altLang="en-US" dirty="0"/>
              <a:t>良善忠心的仆人：得奖赏</a:t>
            </a:r>
            <a:endParaRPr lang="en-US" altLang="zh-CN" dirty="0"/>
          </a:p>
          <a:p>
            <a:pPr lvl="2"/>
            <a:r>
              <a:rPr lang="zh-CN" altLang="en-US" dirty="0"/>
              <a:t>又懒又恶的仆人：受惩罚</a:t>
            </a:r>
          </a:p>
        </p:txBody>
      </p:sp>
    </p:spTree>
    <p:extLst>
      <p:ext uri="{BB962C8B-B14F-4D97-AF65-F5344CB8AC3E}">
        <p14:creationId xmlns:p14="http://schemas.microsoft.com/office/powerpoint/2010/main" val="3004060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546EA0-004B-410E-AFB8-22FF76835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按才受托的比喻</a:t>
            </a:r>
            <a:endParaRPr lang="en-US" altLang="zh-CN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D227780-0372-4CAD-B7FF-2CFF50DAB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有关银子</a:t>
            </a:r>
            <a:endParaRPr lang="en-US" altLang="zh-CN" dirty="0"/>
          </a:p>
          <a:p>
            <a:pPr lvl="1"/>
            <a:r>
              <a:rPr lang="zh-CN" altLang="en-US" dirty="0"/>
              <a:t>一千两</a:t>
            </a:r>
            <a:r>
              <a:rPr lang="en-US" altLang="zh-CN" dirty="0"/>
              <a:t>=1</a:t>
            </a:r>
            <a:r>
              <a:rPr lang="zh-CN" altLang="en-US" dirty="0"/>
              <a:t>他连得</a:t>
            </a:r>
            <a:r>
              <a:rPr lang="en-US" altLang="zh-CN" dirty="0"/>
              <a:t>=34</a:t>
            </a:r>
            <a:r>
              <a:rPr lang="zh-CN" altLang="en-US" dirty="0"/>
              <a:t>公斤</a:t>
            </a:r>
            <a:endParaRPr lang="en-US" altLang="zh-CN" dirty="0"/>
          </a:p>
          <a:p>
            <a:pPr lvl="1"/>
            <a:r>
              <a:rPr lang="zh-CN" altLang="en-US" dirty="0"/>
              <a:t>银子</a:t>
            </a:r>
            <a:r>
              <a:rPr lang="en-US" altLang="zh-CN" dirty="0"/>
              <a:t>=</a:t>
            </a:r>
            <a:r>
              <a:rPr lang="zh-CN" altLang="en-US" dirty="0"/>
              <a:t>恩赐？</a:t>
            </a:r>
            <a:endParaRPr lang="en-US" altLang="zh-CN" dirty="0"/>
          </a:p>
          <a:p>
            <a:pPr lvl="1"/>
            <a:r>
              <a:rPr lang="zh-CN" altLang="en-US" dirty="0"/>
              <a:t>银子是主人的家业</a:t>
            </a:r>
            <a:endParaRPr lang="en-US" altLang="zh-CN" dirty="0"/>
          </a:p>
          <a:p>
            <a:r>
              <a:rPr lang="zh-CN" altLang="en-US" dirty="0"/>
              <a:t>有关主人</a:t>
            </a:r>
            <a:endParaRPr lang="en-US" altLang="zh-CN" dirty="0"/>
          </a:p>
          <a:p>
            <a:pPr lvl="1"/>
            <a:r>
              <a:rPr lang="zh-CN" altLang="en-US" dirty="0"/>
              <a:t>家业的拥有者</a:t>
            </a:r>
            <a:endParaRPr lang="en-US" altLang="zh-CN" dirty="0"/>
          </a:p>
          <a:p>
            <a:pPr lvl="1"/>
            <a:r>
              <a:rPr lang="zh-CN" altLang="en-US" dirty="0"/>
              <a:t>智慧使用仆人</a:t>
            </a:r>
            <a:endParaRPr lang="en-US" altLang="zh-CN" dirty="0"/>
          </a:p>
          <a:p>
            <a:pPr lvl="1"/>
            <a:r>
              <a:rPr lang="zh-CN" altLang="en-US" dirty="0"/>
              <a:t>最终的审判者</a:t>
            </a:r>
          </a:p>
        </p:txBody>
      </p:sp>
    </p:spTree>
    <p:extLst>
      <p:ext uri="{BB962C8B-B14F-4D97-AF65-F5344CB8AC3E}">
        <p14:creationId xmlns:p14="http://schemas.microsoft.com/office/powerpoint/2010/main" val="261140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BF9828-CC08-438B-BE4C-5983B9D3E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按才受托的比喻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A1C5C7-8A52-4842-A3A8-B3B7AC676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有关仆人</a:t>
            </a:r>
            <a:endParaRPr lang="en-US" altLang="zh-CN" dirty="0"/>
          </a:p>
          <a:p>
            <a:pPr lvl="1"/>
            <a:r>
              <a:rPr lang="zh-CN" altLang="en-US" dirty="0"/>
              <a:t>仆人的责任是：忠心完成主人的托付</a:t>
            </a:r>
            <a:endParaRPr lang="en-US" altLang="zh-CN" dirty="0"/>
          </a:p>
          <a:p>
            <a:pPr lvl="1"/>
            <a:r>
              <a:rPr lang="zh-CN" altLang="en-US" dirty="0"/>
              <a:t>良善忠心的仆人：努力经营</a:t>
            </a:r>
            <a:endParaRPr lang="en-US" altLang="zh-CN" dirty="0"/>
          </a:p>
          <a:p>
            <a:pPr lvl="1"/>
            <a:r>
              <a:rPr lang="zh-CN" altLang="en-US" dirty="0"/>
              <a:t>又懒又恶的仆人：不事经营</a:t>
            </a:r>
            <a:endParaRPr lang="en-US" altLang="zh-CN" dirty="0"/>
          </a:p>
          <a:p>
            <a:r>
              <a:rPr lang="zh-CN" altLang="en-US" dirty="0"/>
              <a:t>有关结局</a:t>
            </a:r>
            <a:endParaRPr lang="en-US" altLang="zh-CN" dirty="0"/>
          </a:p>
          <a:p>
            <a:pPr lvl="1"/>
            <a:r>
              <a:rPr lang="zh-CN" altLang="en-US" dirty="0"/>
              <a:t>迟来的审判</a:t>
            </a:r>
            <a:endParaRPr lang="en-US" altLang="zh-CN" dirty="0"/>
          </a:p>
          <a:p>
            <a:pPr lvl="1"/>
            <a:r>
              <a:rPr lang="zh-CN" altLang="en-US" dirty="0"/>
              <a:t>奖赏：更多责任？</a:t>
            </a:r>
            <a:endParaRPr lang="en-US" altLang="zh-CN" dirty="0"/>
          </a:p>
          <a:p>
            <a:pPr lvl="1"/>
            <a:r>
              <a:rPr lang="zh-CN" altLang="en-US" dirty="0"/>
              <a:t>惩罚：被主人丢弃</a:t>
            </a:r>
          </a:p>
        </p:txBody>
      </p:sp>
    </p:spTree>
    <p:extLst>
      <p:ext uri="{BB962C8B-B14F-4D97-AF65-F5344CB8AC3E}">
        <p14:creationId xmlns:p14="http://schemas.microsoft.com/office/powerpoint/2010/main" val="239552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DB85C6-F24B-4516-B24D-483D7BFBA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忠心经营主之所托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8AAE4B-34CC-4ADF-897F-1BB23488B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几个前提</a:t>
            </a:r>
            <a:endParaRPr lang="en-US" altLang="zh-CN" dirty="0"/>
          </a:p>
          <a:p>
            <a:pPr lvl="1"/>
            <a:r>
              <a:rPr lang="zh-CN" altLang="en-US" dirty="0"/>
              <a:t>记住自己仆人的身份</a:t>
            </a:r>
            <a:endParaRPr lang="en-US" altLang="zh-CN" dirty="0"/>
          </a:p>
          <a:p>
            <a:pPr lvl="1"/>
            <a:r>
              <a:rPr lang="zh-CN" altLang="en-US" dirty="0"/>
              <a:t>相信主人的回归</a:t>
            </a:r>
            <a:endParaRPr lang="en-US" altLang="zh-CN" dirty="0"/>
          </a:p>
          <a:p>
            <a:pPr lvl="1"/>
            <a:r>
              <a:rPr lang="zh-CN" altLang="en-US" dirty="0"/>
              <a:t>仆人要向主人交账</a:t>
            </a:r>
            <a:endParaRPr lang="en-US" altLang="zh-CN" dirty="0"/>
          </a:p>
          <a:p>
            <a:r>
              <a:rPr lang="zh-CN" altLang="en-US" dirty="0"/>
              <a:t>我们效忠的对象是什么？</a:t>
            </a:r>
            <a:endParaRPr lang="en-US" altLang="zh-CN" dirty="0"/>
          </a:p>
          <a:p>
            <a:pPr lvl="1"/>
            <a:r>
              <a:rPr lang="zh-CN" altLang="en-US" dirty="0"/>
              <a:t>金钱？</a:t>
            </a:r>
            <a:endParaRPr lang="en-US" altLang="zh-CN" dirty="0"/>
          </a:p>
          <a:p>
            <a:pPr lvl="1"/>
            <a:r>
              <a:rPr lang="zh-CN" altLang="en-US" dirty="0"/>
              <a:t>工作？家庭？</a:t>
            </a:r>
            <a:endParaRPr lang="en-US" altLang="zh-CN" dirty="0"/>
          </a:p>
          <a:p>
            <a:pPr lvl="1"/>
            <a:r>
              <a:rPr lang="zh-CN" altLang="en-US" dirty="0"/>
              <a:t>自我？</a:t>
            </a:r>
          </a:p>
        </p:txBody>
      </p:sp>
    </p:spTree>
    <p:extLst>
      <p:ext uri="{BB962C8B-B14F-4D97-AF65-F5344CB8AC3E}">
        <p14:creationId xmlns:p14="http://schemas.microsoft.com/office/powerpoint/2010/main" val="11990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6332</TotalTime>
  <Words>789</Words>
  <Application>Microsoft Office PowerPoint</Application>
  <PresentationFormat>全屏显示(4:3)</PresentationFormat>
  <Paragraphs>96</Paragraphs>
  <Slides>13</Slides>
  <Notes>2</Notes>
  <HiddenSlides>3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7" baseType="lpstr">
      <vt:lpstr>微软雅黑</vt:lpstr>
      <vt:lpstr>Arial</vt:lpstr>
      <vt:lpstr>Calibri</vt:lpstr>
      <vt:lpstr>Office 主题</vt:lpstr>
      <vt:lpstr>马太福音 25:14-30</vt:lpstr>
      <vt:lpstr>马太福音 25:14-30</vt:lpstr>
      <vt:lpstr>马太福音 25:14-30</vt:lpstr>
      <vt:lpstr>天国的样式：第五篇</vt:lpstr>
      <vt:lpstr>大纲</vt:lpstr>
      <vt:lpstr>按才受托的比喻</vt:lpstr>
      <vt:lpstr>按才受托的比喻</vt:lpstr>
      <vt:lpstr>按才受托的比喻</vt:lpstr>
      <vt:lpstr>忠心经营主之所托</vt:lpstr>
      <vt:lpstr>忠心经营主之所托</vt:lpstr>
      <vt:lpstr>忠心经营主之所托</vt:lpstr>
      <vt:lpstr>得赏还是受惩</vt:lpstr>
      <vt:lpstr>总结和应用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creator>Elim</dc:creator>
  <cp:lastModifiedBy>Elim</cp:lastModifiedBy>
  <cp:revision>232</cp:revision>
  <dcterms:created xsi:type="dcterms:W3CDTF">2022-01-01T23:44:20Z</dcterms:created>
  <dcterms:modified xsi:type="dcterms:W3CDTF">2022-06-05T03:10:22Z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c6ede63befed47578f9dcd9184aa9a9c</vt:lpwstr>
  </property>
</Properties>
</file>