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3" r:id="rId9"/>
    <p:sldId id="274" r:id="rId10"/>
    <p:sldId id="276" r:id="rId11"/>
    <p:sldId id="277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2022/5/15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犹太婚礼习俗：新郎离开自己的家，往新娘的家去，然后和新娘一起回到新郎家，童女可能是协助新娘的伴娘，她们等待着新郎从新娘家回来。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098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雅</a:t>
            </a:r>
            <a:r>
              <a:rPr lang="en-US" altLang="zh-CN" dirty="0"/>
              <a:t>3:13</a:t>
            </a:r>
          </a:p>
          <a:p>
            <a:r>
              <a:rPr lang="zh-CN" altLang="en-US" dirty="0"/>
              <a:t>新译本：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你们中间谁是有智慧、有见识的呢？他就应当有美好的生活，用明智的温柔，把自己的行为表现出来。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现代译本：你们当中有聪明智慧的人吗？如果有，他就应该以充满着谦卑和智慧的好行为表现他有美好的生活。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8049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2022/5/15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2022/5/15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2022/5/15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2022/5/15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2022/5/15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2022/5/15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2022/5/15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2022/5/15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2022/5/15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2022/5/15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2022/5/15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2022/5/15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25:1-13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智慧和愚拙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5CC136-BACC-4FDC-973C-A05A028E0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如何做智慧人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9B80C9-00C1-4430-8EB2-2FA64EBD7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神的智慧</a:t>
            </a:r>
            <a:endParaRPr lang="en-US" altLang="zh-CN" dirty="0"/>
          </a:p>
          <a:p>
            <a:pPr lvl="1"/>
            <a:r>
              <a:rPr lang="zh-CN" altLang="en-US" dirty="0"/>
              <a:t>定义：神总是选择最佳的方法达成最好的目标</a:t>
            </a:r>
            <a:endParaRPr lang="en-US" altLang="zh-CN" dirty="0"/>
          </a:p>
          <a:p>
            <a:pPr lvl="1"/>
            <a:r>
              <a:rPr lang="zh-CN" altLang="en-US" dirty="0"/>
              <a:t>体现</a:t>
            </a:r>
            <a:endParaRPr lang="en-US" altLang="zh-CN" dirty="0"/>
          </a:p>
          <a:p>
            <a:pPr lvl="2"/>
            <a:r>
              <a:rPr lang="zh-CN" altLang="en-US" dirty="0"/>
              <a:t>神的创造（诗</a:t>
            </a:r>
            <a:r>
              <a:rPr lang="en-US" altLang="zh-CN" dirty="0"/>
              <a:t>104:24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神的救赎（林前</a:t>
            </a:r>
            <a:r>
              <a:rPr lang="en-US" altLang="zh-CN" dirty="0"/>
              <a:t>1:21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神的护理（罗</a:t>
            </a:r>
            <a:r>
              <a:rPr lang="en-US" altLang="zh-CN" dirty="0"/>
              <a:t>8:28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聚焦基督</a:t>
            </a:r>
            <a:endParaRPr lang="en-US" altLang="zh-CN" dirty="0"/>
          </a:p>
          <a:p>
            <a:pPr lvl="2"/>
            <a:r>
              <a:rPr lang="zh-CN" altLang="en-US" dirty="0"/>
              <a:t>基督是神的智慧（林前</a:t>
            </a:r>
            <a:r>
              <a:rPr lang="en-US" altLang="zh-CN" dirty="0"/>
              <a:t>1:24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基督成为我们的智慧（林前</a:t>
            </a:r>
            <a:r>
              <a:rPr lang="en-US" altLang="zh-CN" dirty="0"/>
              <a:t>1:30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730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1AA242-356C-44B7-B7E3-D280ECD60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如何做智慧人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618B5D-F6C1-4FA1-ABE3-86A5536E6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如何做智慧人</a:t>
            </a:r>
            <a:endParaRPr lang="en-US" altLang="zh-CN" dirty="0"/>
          </a:p>
          <a:p>
            <a:pPr lvl="1"/>
            <a:r>
              <a:rPr lang="zh-CN" altLang="en-US" dirty="0"/>
              <a:t>资源</a:t>
            </a:r>
            <a:endParaRPr lang="en-US" altLang="zh-CN" dirty="0"/>
          </a:p>
          <a:p>
            <a:pPr lvl="2"/>
            <a:r>
              <a:rPr lang="zh-CN" altLang="en-US" dirty="0"/>
              <a:t>读神话语（诗</a:t>
            </a:r>
            <a:r>
              <a:rPr lang="en-US" altLang="zh-CN" dirty="0"/>
              <a:t>19:7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向神祈求（雅</a:t>
            </a:r>
            <a:r>
              <a:rPr lang="en-US" altLang="zh-CN" dirty="0"/>
              <a:t>1:5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随从圣灵（罗</a:t>
            </a:r>
            <a:r>
              <a:rPr lang="en-US" altLang="zh-CN" dirty="0"/>
              <a:t>8:4-6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实践</a:t>
            </a:r>
            <a:endParaRPr lang="en-US" altLang="zh-CN" dirty="0"/>
          </a:p>
          <a:p>
            <a:pPr lvl="2"/>
            <a:r>
              <a:rPr lang="zh-CN" altLang="en-US" dirty="0"/>
              <a:t>行善（雅</a:t>
            </a:r>
            <a:r>
              <a:rPr lang="en-US" altLang="zh-CN" dirty="0"/>
              <a:t>3:13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传福音（太</a:t>
            </a:r>
            <a:r>
              <a:rPr lang="en-US" altLang="zh-CN" dirty="0"/>
              <a:t>24:14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为主而活（罗</a:t>
            </a:r>
            <a:r>
              <a:rPr lang="en-US" altLang="zh-CN" dirty="0"/>
              <a:t>14:7-8</a:t>
            </a:r>
            <a:r>
              <a:rPr lang="zh-CN" altLang="en-US" dirty="0"/>
              <a:t>，弗</a:t>
            </a:r>
            <a:r>
              <a:rPr lang="en-US" altLang="zh-CN" dirty="0"/>
              <a:t>1:11-12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8166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追求眼前还是盼望将来</a:t>
            </a:r>
            <a:endParaRPr lang="en-US" altLang="zh-CN" dirty="0"/>
          </a:p>
          <a:p>
            <a:pPr lvl="1"/>
            <a:r>
              <a:rPr lang="zh-CN" altLang="en-US" dirty="0"/>
              <a:t>人前应付还是真心顺服</a:t>
            </a:r>
            <a:endParaRPr lang="en-US" altLang="zh-CN" dirty="0"/>
          </a:p>
          <a:p>
            <a:pPr lvl="1"/>
            <a:r>
              <a:rPr lang="zh-CN" altLang="en-US" dirty="0"/>
              <a:t>麻痹大意还是事事谨慎</a:t>
            </a:r>
            <a:endParaRPr lang="en-US" altLang="zh-CN" dirty="0"/>
          </a:p>
          <a:p>
            <a:pPr lvl="1"/>
            <a:r>
              <a:rPr lang="zh-CN" altLang="en-US" dirty="0"/>
              <a:t>单顾自己还是心系神国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25:1-13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600" baseline="30000" dirty="0"/>
              <a:t>           1</a:t>
            </a:r>
            <a:r>
              <a:rPr lang="zh-CN" altLang="en-US" sz="2600" dirty="0"/>
              <a:t>那时，天国好比十个童女拿着灯出去迎接新郎。</a:t>
            </a:r>
            <a:r>
              <a:rPr lang="en-US" altLang="zh-CN" sz="2600" baseline="30000" dirty="0"/>
              <a:t>2</a:t>
            </a:r>
            <a:r>
              <a:rPr lang="zh-CN" altLang="en-US" sz="2600" dirty="0"/>
              <a:t>其中有五个是愚拙的，五个是聪明的。</a:t>
            </a:r>
            <a:r>
              <a:rPr lang="en-US" altLang="zh-CN" sz="2600" baseline="30000" dirty="0"/>
              <a:t>3</a:t>
            </a:r>
            <a:r>
              <a:rPr lang="zh-CN" altLang="en-US" sz="2600" dirty="0"/>
              <a:t>愚拙的拿着灯，却不预备油；</a:t>
            </a:r>
            <a:r>
              <a:rPr lang="en-US" altLang="zh-CN" sz="2600" baseline="30000" dirty="0"/>
              <a:t>4</a:t>
            </a:r>
            <a:r>
              <a:rPr lang="zh-CN" altLang="en-US" sz="2600" dirty="0"/>
              <a:t>聪明的拿着灯，又预备油在器皿里。</a:t>
            </a:r>
            <a:r>
              <a:rPr lang="en-US" altLang="zh-CN" sz="2600" baseline="30000" dirty="0"/>
              <a:t>5</a:t>
            </a:r>
            <a:r>
              <a:rPr lang="zh-CN" altLang="en-US" sz="2600" dirty="0"/>
              <a:t>新郎迟延的时候，她们都打盹睡着了。</a:t>
            </a:r>
            <a:r>
              <a:rPr lang="en-US" altLang="zh-CN" sz="2600" baseline="30000" dirty="0"/>
              <a:t>6</a:t>
            </a:r>
            <a:r>
              <a:rPr lang="zh-CN" altLang="en-US" sz="2600" dirty="0"/>
              <a:t>半夜有人喊着说：‘新郎来了，你们出来迎接他！’</a:t>
            </a:r>
            <a:r>
              <a:rPr lang="en-US" altLang="zh-CN" sz="2600" baseline="30000" dirty="0"/>
              <a:t>7</a:t>
            </a:r>
            <a:r>
              <a:rPr lang="zh-CN" altLang="en-US" sz="2600" dirty="0"/>
              <a:t>那些童女就都起来收拾灯。</a:t>
            </a:r>
            <a:r>
              <a:rPr lang="en-US" altLang="zh-CN" sz="2600" baseline="30000" dirty="0"/>
              <a:t>8</a:t>
            </a:r>
            <a:r>
              <a:rPr lang="zh-CN" altLang="en-US" sz="2600" dirty="0"/>
              <a:t>愚拙的对聪明的说：‘请分点油给我们，因为我们的灯要灭了。’</a:t>
            </a:r>
            <a:r>
              <a:rPr lang="en-US" altLang="zh-CN" sz="2600" baseline="30000" dirty="0"/>
              <a:t>9</a:t>
            </a:r>
            <a:r>
              <a:rPr lang="zh-CN" altLang="en-US" sz="2600" dirty="0"/>
              <a:t>聪明的回答说：‘恐怕不够你我用的，不如你们自己到卖油的那里去买吧！’</a:t>
            </a:r>
            <a:r>
              <a:rPr lang="en-US" altLang="zh-CN" sz="2600" baseline="30000" dirty="0"/>
              <a:t>10</a:t>
            </a:r>
            <a:r>
              <a:rPr lang="zh-CN" altLang="en-US" sz="2600" dirty="0"/>
              <a:t>她们去买的时候，新郎到了，那预备好了的，同他进去坐席，门就关了。</a:t>
            </a:r>
            <a:r>
              <a:rPr lang="en-US" altLang="zh-CN" sz="2600" baseline="30000" dirty="0"/>
              <a:t>11</a:t>
            </a:r>
            <a:r>
              <a:rPr lang="zh-CN" altLang="en-US" sz="2600" dirty="0"/>
              <a:t>其余的童女随后也来了，说：‘主啊，主啊，给我们开门！’</a:t>
            </a:r>
            <a:r>
              <a:rPr lang="en-US" altLang="zh-CN" sz="2600" baseline="30000" dirty="0"/>
              <a:t>12</a:t>
            </a:r>
            <a:r>
              <a:rPr lang="zh-CN" altLang="en-US" sz="2600" dirty="0"/>
              <a:t>他却回答说：‘我实在告诉你们：我不认识你们。’</a:t>
            </a:r>
            <a:r>
              <a:rPr lang="en-US" altLang="zh-CN" sz="2600" baseline="30000" dirty="0"/>
              <a:t>13</a:t>
            </a:r>
            <a:r>
              <a:rPr lang="zh-CN" altLang="en-US" sz="2600" dirty="0"/>
              <a:t>所以，你们要警醒，因为那日子、那时辰，你们不知道。</a:t>
            </a:r>
            <a:endParaRPr lang="en-US" altLang="zh-CN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第五篇讲论：天国的审判（太</a:t>
            </a:r>
            <a:r>
              <a:rPr lang="en-US" altLang="zh-CN" sz="2400" dirty="0"/>
              <a:t>24:1-25:46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忍耐到底必然得救（太</a:t>
            </a:r>
            <a:r>
              <a:rPr lang="en-US" altLang="zh-CN" sz="2200" dirty="0"/>
              <a:t>24:1-14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逼迫中的盼望（太</a:t>
            </a:r>
            <a:r>
              <a:rPr lang="en-US" altLang="zh-CN" sz="2200" dirty="0"/>
              <a:t>24:15-28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基督必要再来（太</a:t>
            </a:r>
            <a:r>
              <a:rPr lang="en-US" altLang="zh-CN" sz="2200" dirty="0"/>
              <a:t>24:29-35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警醒等候主来（太</a:t>
            </a:r>
            <a:r>
              <a:rPr lang="en-US" altLang="zh-CN" sz="2200" dirty="0"/>
              <a:t>24:36-41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向主尽忠（太</a:t>
            </a:r>
            <a:r>
              <a:rPr lang="en-US" altLang="zh-CN" sz="2200" dirty="0"/>
              <a:t>24:42-51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>
                <a:solidFill>
                  <a:srgbClr val="FFC000"/>
                </a:solidFill>
              </a:rPr>
              <a:t>智慧和愚拙（太</a:t>
            </a:r>
            <a:r>
              <a:rPr lang="en-US" altLang="zh-CN" sz="2200" dirty="0">
                <a:solidFill>
                  <a:srgbClr val="FFC000"/>
                </a:solidFill>
              </a:rPr>
              <a:t>25:1-13</a:t>
            </a:r>
            <a:r>
              <a:rPr lang="zh-CN" altLang="en-US" sz="2200" dirty="0">
                <a:solidFill>
                  <a:srgbClr val="FFC000"/>
                </a:solidFill>
              </a:rPr>
              <a:t>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童女的比喻</a:t>
            </a:r>
            <a:endParaRPr lang="en-US" altLang="zh-CN" dirty="0"/>
          </a:p>
          <a:p>
            <a:r>
              <a:rPr lang="zh-CN" altLang="en-US" dirty="0"/>
              <a:t>聪明和愚拙</a:t>
            </a:r>
            <a:endParaRPr lang="en-US" altLang="zh-CN" dirty="0"/>
          </a:p>
          <a:p>
            <a:r>
              <a:rPr lang="zh-CN" altLang="en-US" dirty="0"/>
              <a:t>如何做智慧人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567641-EBDA-49C0-ABA1-F3AFD2E81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童女的比喻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E024DF-786F-49BC-B0B0-829880765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童女的比喻</a:t>
            </a:r>
            <a:endParaRPr lang="en-US" altLang="zh-CN" dirty="0"/>
          </a:p>
          <a:p>
            <a:pPr lvl="1"/>
            <a:r>
              <a:rPr lang="zh-CN" altLang="en-US" dirty="0"/>
              <a:t>这是一个天国的比喻</a:t>
            </a:r>
            <a:endParaRPr lang="en-US" altLang="zh-CN" dirty="0"/>
          </a:p>
          <a:p>
            <a:pPr lvl="1"/>
            <a:r>
              <a:rPr lang="zh-CN" altLang="en-US" dirty="0"/>
              <a:t>听众：门徒</a:t>
            </a:r>
            <a:endParaRPr lang="en-US" altLang="zh-CN" dirty="0"/>
          </a:p>
          <a:p>
            <a:pPr lvl="1"/>
            <a:r>
              <a:rPr lang="zh-CN" altLang="en-US" dirty="0"/>
              <a:t>关联点</a:t>
            </a:r>
            <a:endParaRPr lang="en-US" altLang="zh-CN" dirty="0"/>
          </a:p>
          <a:p>
            <a:pPr lvl="2"/>
            <a:r>
              <a:rPr lang="zh-CN" altLang="en-US" dirty="0"/>
              <a:t>新郎</a:t>
            </a:r>
            <a:endParaRPr lang="en-US" altLang="zh-CN" dirty="0"/>
          </a:p>
          <a:p>
            <a:pPr lvl="2"/>
            <a:r>
              <a:rPr lang="zh-CN" altLang="en-US" dirty="0"/>
              <a:t>聪明的童女</a:t>
            </a:r>
            <a:endParaRPr lang="en-US" altLang="zh-CN" dirty="0"/>
          </a:p>
          <a:p>
            <a:pPr lvl="2"/>
            <a:r>
              <a:rPr lang="zh-CN" altLang="en-US" dirty="0"/>
              <a:t>愚拙的童女</a:t>
            </a:r>
          </a:p>
        </p:txBody>
      </p:sp>
    </p:spTree>
    <p:extLst>
      <p:ext uri="{BB962C8B-B14F-4D97-AF65-F5344CB8AC3E}">
        <p14:creationId xmlns:p14="http://schemas.microsoft.com/office/powerpoint/2010/main" val="271273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966344-E014-4CA3-BC45-BC1AF0CF7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童女的比喻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F7425F-CF8A-425B-9180-045C03E34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新郎是谁</a:t>
            </a:r>
            <a:endParaRPr lang="en-US" altLang="zh-CN" dirty="0"/>
          </a:p>
          <a:p>
            <a:pPr lvl="1"/>
            <a:r>
              <a:rPr lang="zh-CN" altLang="en-US" dirty="0"/>
              <a:t>耶稣</a:t>
            </a:r>
            <a:r>
              <a:rPr lang="en-US" altLang="zh-CN" dirty="0"/>
              <a:t>=</a:t>
            </a:r>
            <a:r>
              <a:rPr lang="zh-CN" altLang="en-US" dirty="0"/>
              <a:t>弥赛亚</a:t>
            </a:r>
            <a:r>
              <a:rPr lang="en-US" altLang="zh-CN" dirty="0"/>
              <a:t>=</a:t>
            </a:r>
            <a:r>
              <a:rPr lang="zh-CN" altLang="en-US" dirty="0"/>
              <a:t>新郎</a:t>
            </a:r>
            <a:endParaRPr lang="en-US" altLang="zh-CN" dirty="0"/>
          </a:p>
          <a:p>
            <a:pPr lvl="2"/>
            <a:r>
              <a:rPr lang="zh-CN" altLang="en-US" dirty="0"/>
              <a:t>旧约经文</a:t>
            </a:r>
            <a:endParaRPr lang="en-US" altLang="zh-CN" dirty="0"/>
          </a:p>
          <a:p>
            <a:pPr lvl="3"/>
            <a:r>
              <a:rPr lang="zh-CN" altLang="en-US" dirty="0"/>
              <a:t>赛</a:t>
            </a:r>
            <a:r>
              <a:rPr lang="en-US" altLang="zh-CN" dirty="0"/>
              <a:t>54:4-6</a:t>
            </a:r>
          </a:p>
          <a:p>
            <a:pPr lvl="3"/>
            <a:r>
              <a:rPr lang="zh-CN" altLang="en-US" dirty="0"/>
              <a:t>结</a:t>
            </a:r>
            <a:r>
              <a:rPr lang="en-US" altLang="zh-CN" dirty="0"/>
              <a:t>16:7-34</a:t>
            </a:r>
          </a:p>
          <a:p>
            <a:pPr lvl="2"/>
            <a:r>
              <a:rPr lang="zh-CN" altLang="en-US" dirty="0"/>
              <a:t>新约经文</a:t>
            </a:r>
            <a:endParaRPr lang="en-US" altLang="zh-CN" dirty="0"/>
          </a:p>
          <a:p>
            <a:pPr lvl="3"/>
            <a:r>
              <a:rPr lang="zh-CN" altLang="en-US" dirty="0"/>
              <a:t>施洗约翰：约</a:t>
            </a:r>
            <a:r>
              <a:rPr lang="en-US" altLang="zh-CN" dirty="0"/>
              <a:t>3:27-30</a:t>
            </a:r>
          </a:p>
          <a:p>
            <a:pPr lvl="3"/>
            <a:r>
              <a:rPr lang="zh-CN" altLang="en-US" dirty="0"/>
              <a:t>耶稣自称：太</a:t>
            </a:r>
            <a:r>
              <a:rPr lang="en-US" altLang="zh-CN" dirty="0"/>
              <a:t>9:15</a:t>
            </a:r>
          </a:p>
          <a:p>
            <a:r>
              <a:rPr lang="zh-CN" altLang="en-US" dirty="0"/>
              <a:t>故事的转折点：新郎的迟延</a:t>
            </a:r>
          </a:p>
        </p:txBody>
      </p:sp>
    </p:spTree>
    <p:extLst>
      <p:ext uri="{BB962C8B-B14F-4D97-AF65-F5344CB8AC3E}">
        <p14:creationId xmlns:p14="http://schemas.microsoft.com/office/powerpoint/2010/main" val="107541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5D312C-F211-42F5-9D8B-F049F1565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童女的比喻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DE9C91-BA44-486D-AF49-0307EDB70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聪明童女和愚拙童女</a:t>
            </a:r>
            <a:endParaRPr lang="en-US" altLang="zh-CN" dirty="0"/>
          </a:p>
          <a:p>
            <a:pPr lvl="1"/>
            <a:r>
              <a:rPr lang="zh-CN" altLang="en-US" dirty="0"/>
              <a:t>相同点</a:t>
            </a:r>
            <a:endParaRPr lang="en-US" altLang="zh-CN" dirty="0"/>
          </a:p>
          <a:p>
            <a:pPr lvl="2"/>
            <a:r>
              <a:rPr lang="zh-CN" altLang="en-US" dirty="0"/>
              <a:t>都预备了油</a:t>
            </a:r>
            <a:endParaRPr lang="en-US" altLang="zh-CN" dirty="0"/>
          </a:p>
          <a:p>
            <a:pPr lvl="2"/>
            <a:r>
              <a:rPr lang="zh-CN" altLang="en-US" dirty="0"/>
              <a:t>新郎迟延时都打盹睡着了</a:t>
            </a:r>
            <a:endParaRPr lang="en-US" altLang="zh-CN" dirty="0"/>
          </a:p>
          <a:p>
            <a:pPr lvl="1"/>
            <a:r>
              <a:rPr lang="zh-CN" altLang="en-US" dirty="0"/>
              <a:t>不同点</a:t>
            </a:r>
            <a:endParaRPr lang="en-US" altLang="zh-CN" dirty="0"/>
          </a:p>
          <a:p>
            <a:pPr lvl="2"/>
            <a:r>
              <a:rPr lang="zh-CN" altLang="en-US" dirty="0"/>
              <a:t>聪明的童女：预备了足够的油</a:t>
            </a:r>
            <a:endParaRPr lang="en-US" altLang="zh-CN" dirty="0"/>
          </a:p>
          <a:p>
            <a:pPr lvl="2"/>
            <a:r>
              <a:rPr lang="zh-CN" altLang="en-US" dirty="0"/>
              <a:t>愚拙的童女：只在灯里预备了油</a:t>
            </a:r>
            <a:endParaRPr lang="en-US" altLang="zh-CN" dirty="0"/>
          </a:p>
          <a:p>
            <a:pPr lvl="1"/>
            <a:r>
              <a:rPr lang="zh-CN" altLang="en-US" dirty="0"/>
              <a:t>核心要素：新郎的迟延</a:t>
            </a:r>
          </a:p>
        </p:txBody>
      </p:sp>
    </p:spTree>
    <p:extLst>
      <p:ext uri="{BB962C8B-B14F-4D97-AF65-F5344CB8AC3E}">
        <p14:creationId xmlns:p14="http://schemas.microsoft.com/office/powerpoint/2010/main" val="408713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6AC5C9-8B59-4ACA-A2B6-EF1E5F114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聪明和愚拙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D2D1548-8578-491D-BBFE-0358BDF1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为天国降临做准备</a:t>
            </a:r>
            <a:endParaRPr lang="en-US" altLang="zh-CN" dirty="0"/>
          </a:p>
          <a:p>
            <a:pPr lvl="1"/>
            <a:r>
              <a:rPr lang="zh-CN" altLang="en-US" dirty="0"/>
              <a:t>当降临迟延时</a:t>
            </a:r>
            <a:endParaRPr lang="en-US" altLang="zh-CN" dirty="0"/>
          </a:p>
          <a:p>
            <a:pPr lvl="2"/>
            <a:r>
              <a:rPr lang="zh-CN" altLang="en-US" dirty="0"/>
              <a:t>聪明的童女：做了准备</a:t>
            </a:r>
            <a:endParaRPr lang="en-US" altLang="zh-CN" dirty="0"/>
          </a:p>
          <a:p>
            <a:pPr lvl="2"/>
            <a:r>
              <a:rPr lang="zh-CN" altLang="en-US" dirty="0"/>
              <a:t>愚拙的童女：没做准备</a:t>
            </a:r>
            <a:endParaRPr lang="en-US" altLang="zh-CN" dirty="0"/>
          </a:p>
          <a:p>
            <a:pPr lvl="1"/>
            <a:r>
              <a:rPr lang="zh-CN" altLang="en-US" dirty="0"/>
              <a:t>无法转让的准备</a:t>
            </a:r>
            <a:endParaRPr lang="en-US" altLang="zh-CN" dirty="0"/>
          </a:p>
          <a:p>
            <a:pPr lvl="2"/>
            <a:r>
              <a:rPr lang="zh-CN" altLang="en-US" dirty="0"/>
              <a:t>聪明童女的准备无法帮助愚拙童女</a:t>
            </a:r>
            <a:endParaRPr lang="en-US" altLang="zh-CN" dirty="0"/>
          </a:p>
          <a:p>
            <a:pPr lvl="2"/>
            <a:r>
              <a:rPr lang="zh-CN" altLang="en-US" dirty="0"/>
              <a:t>每个人都要各自准备</a:t>
            </a:r>
            <a:endParaRPr lang="en-US" altLang="zh-CN" dirty="0"/>
          </a:p>
          <a:p>
            <a:pPr lvl="1"/>
            <a:r>
              <a:rPr lang="zh-CN" altLang="en-US" dirty="0"/>
              <a:t>从来没有的准备（太</a:t>
            </a:r>
            <a:r>
              <a:rPr lang="en-US" altLang="zh-CN" dirty="0"/>
              <a:t>7:21-23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外表的行为</a:t>
            </a:r>
            <a:endParaRPr lang="en-US" altLang="zh-CN" dirty="0"/>
          </a:p>
          <a:p>
            <a:pPr lvl="2"/>
            <a:r>
              <a:rPr lang="zh-CN" altLang="en-US" dirty="0"/>
              <a:t>内心的顺服</a:t>
            </a:r>
          </a:p>
        </p:txBody>
      </p:sp>
    </p:spTree>
    <p:extLst>
      <p:ext uri="{BB962C8B-B14F-4D97-AF65-F5344CB8AC3E}">
        <p14:creationId xmlns:p14="http://schemas.microsoft.com/office/powerpoint/2010/main" val="78631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A755C8-C297-4381-AADD-4D584F542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如何做智慧人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93018D-D5F0-491E-B130-2967B3E75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什么是智慧？</a:t>
            </a:r>
            <a:endParaRPr lang="en-US" altLang="zh-CN" dirty="0"/>
          </a:p>
          <a:p>
            <a:pPr lvl="1"/>
            <a:r>
              <a:rPr lang="zh-CN" altLang="en-US" dirty="0"/>
              <a:t>目标与方法</a:t>
            </a:r>
            <a:endParaRPr lang="en-US" altLang="zh-CN" dirty="0"/>
          </a:p>
          <a:p>
            <a:pPr lvl="1"/>
            <a:r>
              <a:rPr lang="zh-CN" altLang="en-US" dirty="0"/>
              <a:t>知识与智慧</a:t>
            </a:r>
            <a:endParaRPr lang="en-US" altLang="zh-CN" dirty="0"/>
          </a:p>
          <a:p>
            <a:r>
              <a:rPr lang="zh-CN" altLang="en-US" dirty="0"/>
              <a:t>智慧从何而来？</a:t>
            </a:r>
            <a:endParaRPr lang="en-US" altLang="zh-CN" dirty="0"/>
          </a:p>
          <a:p>
            <a:pPr lvl="1"/>
            <a:r>
              <a:rPr lang="zh-CN" altLang="en-US" dirty="0"/>
              <a:t>从人而来的智慧（创</a:t>
            </a:r>
            <a:r>
              <a:rPr lang="en-US" altLang="zh-CN" dirty="0"/>
              <a:t>3:6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从神而来的智慧（箴</a:t>
            </a:r>
            <a:r>
              <a:rPr lang="en-US" altLang="zh-CN" dirty="0"/>
              <a:t>9:10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506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5734</TotalTime>
  <Words>721</Words>
  <Application>Microsoft Office PowerPoint</Application>
  <PresentationFormat>全屏显示(4:3)</PresentationFormat>
  <Paragraphs>98</Paragraphs>
  <Slides>12</Slides>
  <Notes>4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25:1-13</vt:lpstr>
      <vt:lpstr>马太福音 25:1-13</vt:lpstr>
      <vt:lpstr>天国的样式：第五篇</vt:lpstr>
      <vt:lpstr>大纲</vt:lpstr>
      <vt:lpstr>童女的比喻</vt:lpstr>
      <vt:lpstr>童女的比喻</vt:lpstr>
      <vt:lpstr>童女的比喻</vt:lpstr>
      <vt:lpstr>聪明和愚拙</vt:lpstr>
      <vt:lpstr>如何做智慧人</vt:lpstr>
      <vt:lpstr>如何做智慧人</vt:lpstr>
      <vt:lpstr>如何做智慧人</vt:lpstr>
      <vt:lpstr>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208</cp:revision>
  <dcterms:created xsi:type="dcterms:W3CDTF">2022-01-01T23:44:20Z</dcterms:created>
  <dcterms:modified xsi:type="dcterms:W3CDTF">2022-05-15T00:55:28Z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