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69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2022/5/1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24:42-51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向主尽忠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24:42-51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/>
              <a:t>           42</a:t>
            </a:r>
            <a:r>
              <a:rPr lang="zh-CN" altLang="en-US" sz="2600" dirty="0"/>
              <a:t>所以，你们要警醒，因为不知道你们的主是哪一天来到。</a:t>
            </a:r>
            <a:r>
              <a:rPr lang="en-US" altLang="zh-CN" sz="2600" baseline="30000" dirty="0"/>
              <a:t>43</a:t>
            </a:r>
            <a:r>
              <a:rPr lang="zh-CN" altLang="en-US" sz="2600" dirty="0"/>
              <a:t>家主若知道几更天有贼来，就必警醒，不容人挖透房屋，这是你们所知道的。</a:t>
            </a:r>
            <a:r>
              <a:rPr lang="en-US" altLang="zh-CN" sz="2600" baseline="30000" dirty="0"/>
              <a:t>44</a:t>
            </a:r>
            <a:r>
              <a:rPr lang="zh-CN" altLang="en-US" sz="2600" dirty="0"/>
              <a:t>所以，你们也要预备，因为你们想不到的时候，人子就来了。</a:t>
            </a:r>
            <a:r>
              <a:rPr lang="en-US" altLang="zh-CN" sz="2600" baseline="30000" dirty="0"/>
              <a:t>45</a:t>
            </a:r>
            <a:r>
              <a:rPr lang="zh-CN" altLang="en-US" sz="2600" dirty="0"/>
              <a:t>谁是忠心有见识的仆人，为主人所派，管理家里的人，按时分粮给他们呢？</a:t>
            </a:r>
            <a:r>
              <a:rPr lang="en-US" altLang="zh-CN" sz="2600" baseline="30000" dirty="0"/>
              <a:t>46</a:t>
            </a:r>
            <a:r>
              <a:rPr lang="zh-CN" altLang="en-US" sz="2600" dirty="0"/>
              <a:t>主人来到，看见他这样行，那仆人就有福了。</a:t>
            </a:r>
            <a:r>
              <a:rPr lang="en-US" altLang="zh-CN" sz="2600" baseline="30000" dirty="0"/>
              <a:t>47</a:t>
            </a:r>
            <a:r>
              <a:rPr lang="zh-CN" altLang="en-US" sz="2600" dirty="0"/>
              <a:t>我实在告诉你们：主人要派他管理一切所有的。</a:t>
            </a:r>
            <a:r>
              <a:rPr lang="en-US" altLang="zh-CN" sz="2600" baseline="30000" dirty="0"/>
              <a:t>48</a:t>
            </a:r>
            <a:r>
              <a:rPr lang="zh-CN" altLang="en-US" sz="2600" dirty="0"/>
              <a:t>倘若那恶仆心里说：‘我的主人必来得迟’，</a:t>
            </a:r>
            <a:r>
              <a:rPr lang="en-US" altLang="zh-CN" sz="2600" baseline="30000" dirty="0"/>
              <a:t>49</a:t>
            </a:r>
            <a:r>
              <a:rPr lang="zh-CN" altLang="en-US" sz="2600" dirty="0"/>
              <a:t>就动手打他的同伴，又和酒醉的人一同吃喝。</a:t>
            </a:r>
            <a:r>
              <a:rPr lang="en-US" altLang="zh-CN" sz="2600" baseline="30000" dirty="0"/>
              <a:t>50</a:t>
            </a:r>
            <a:r>
              <a:rPr lang="zh-CN" altLang="en-US" sz="2600" dirty="0"/>
              <a:t>在想不到的日子，不知道的时辰，那仆人的主人要来，</a:t>
            </a:r>
            <a:r>
              <a:rPr lang="en-US" altLang="zh-CN" sz="2600" baseline="30000" dirty="0"/>
              <a:t>51</a:t>
            </a:r>
            <a:r>
              <a:rPr lang="zh-CN" altLang="en-US" sz="2600" dirty="0"/>
              <a:t>重重的处治他（或作“把他腰斩了”），定他和假冒为善的人同罪。在那里必要哀哭切齿了。</a:t>
            </a:r>
            <a:endParaRPr lang="en-US" altLang="zh-CN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第五篇讲论：天国的审判（太</a:t>
            </a:r>
            <a:r>
              <a:rPr lang="en-US" altLang="zh-CN" sz="2400" dirty="0"/>
              <a:t>24:1-25:46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忍耐到底必然得救（太</a:t>
            </a:r>
            <a:r>
              <a:rPr lang="en-US" altLang="zh-CN" sz="2200" dirty="0"/>
              <a:t>24:1-14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逼迫中的盼望（太</a:t>
            </a:r>
            <a:r>
              <a:rPr lang="en-US" altLang="zh-CN" sz="2200" dirty="0"/>
              <a:t>24:15-28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基督必要再来（太</a:t>
            </a:r>
            <a:r>
              <a:rPr lang="en-US" altLang="zh-CN" sz="2200" dirty="0"/>
              <a:t>24:29-35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警醒等候主来（太</a:t>
            </a:r>
            <a:r>
              <a:rPr lang="en-US" altLang="zh-CN" sz="2200" dirty="0"/>
              <a:t>24:36-41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>
                <a:solidFill>
                  <a:srgbClr val="FFC000"/>
                </a:solidFill>
              </a:rPr>
              <a:t>向主尽忠（太</a:t>
            </a:r>
            <a:r>
              <a:rPr lang="en-US" altLang="zh-CN" sz="2200" dirty="0">
                <a:solidFill>
                  <a:srgbClr val="FFC000"/>
                </a:solidFill>
              </a:rPr>
              <a:t>24:42-51</a:t>
            </a:r>
            <a:r>
              <a:rPr lang="zh-CN" altLang="en-US" sz="2200" dirty="0">
                <a:solidFill>
                  <a:srgbClr val="FFC000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家主与贼的比喻</a:t>
            </a:r>
            <a:endParaRPr lang="en-US" altLang="zh-CN" dirty="0"/>
          </a:p>
          <a:p>
            <a:r>
              <a:rPr lang="zh-CN" altLang="en-US" dirty="0"/>
              <a:t>好仆恶仆的比喻</a:t>
            </a:r>
            <a:endParaRPr lang="en-US" altLang="zh-CN" dirty="0"/>
          </a:p>
          <a:p>
            <a:r>
              <a:rPr lang="zh-CN" altLang="en-US" dirty="0"/>
              <a:t>向主尽忠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5EAC9-E132-4C46-BC6A-B0D6EC4F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家主与贼的比喻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0354D-726F-48C9-A71F-FCF5AAAFC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人子什么时候再来</a:t>
            </a:r>
            <a:endParaRPr lang="en-US" altLang="zh-CN" dirty="0"/>
          </a:p>
          <a:p>
            <a:pPr lvl="1"/>
            <a:r>
              <a:rPr lang="zh-CN" altLang="en-US" dirty="0"/>
              <a:t>想不到的时候</a:t>
            </a:r>
            <a:endParaRPr lang="en-US" altLang="zh-CN" dirty="0"/>
          </a:p>
          <a:p>
            <a:pPr lvl="1"/>
            <a:r>
              <a:rPr lang="zh-CN" altLang="en-US" dirty="0"/>
              <a:t>像贼来的时候一样</a:t>
            </a:r>
            <a:endParaRPr lang="en-US" altLang="zh-CN" dirty="0"/>
          </a:p>
          <a:p>
            <a:r>
              <a:rPr lang="zh-CN" altLang="en-US" dirty="0"/>
              <a:t>我们应该如何</a:t>
            </a:r>
            <a:endParaRPr lang="en-US" altLang="zh-CN" dirty="0"/>
          </a:p>
          <a:p>
            <a:pPr lvl="1"/>
            <a:r>
              <a:rPr lang="zh-CN" altLang="en-US" dirty="0"/>
              <a:t>就必警醒</a:t>
            </a:r>
            <a:endParaRPr lang="en-US" altLang="zh-CN" dirty="0"/>
          </a:p>
          <a:p>
            <a:pPr lvl="1"/>
            <a:r>
              <a:rPr lang="zh-CN" altLang="en-US" dirty="0"/>
              <a:t>也要预备</a:t>
            </a:r>
            <a:endParaRPr lang="en-US" altLang="zh-CN" dirty="0"/>
          </a:p>
          <a:p>
            <a:r>
              <a:rPr lang="zh-CN" altLang="en-US" dirty="0"/>
              <a:t>警醒不是被动的</a:t>
            </a:r>
          </a:p>
        </p:txBody>
      </p:sp>
    </p:spTree>
    <p:extLst>
      <p:ext uri="{BB962C8B-B14F-4D97-AF65-F5344CB8AC3E}">
        <p14:creationId xmlns:p14="http://schemas.microsoft.com/office/powerpoint/2010/main" val="56061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6E681-75E2-4CBB-88A4-823E7681E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好仆恶仆的比喻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A4624-ADEB-4D47-BD26-8B7612BC8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好仆恶仆的对比</a:t>
            </a:r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D4FC413-CA49-4751-8685-0B1F82C0B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980803"/>
              </p:ext>
            </p:extLst>
          </p:nvPr>
        </p:nvGraphicFramePr>
        <p:xfrm>
          <a:off x="899592" y="2564904"/>
          <a:ext cx="7915200" cy="333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789988228"/>
                    </a:ext>
                  </a:extLst>
                </a:gridCol>
                <a:gridCol w="2232000">
                  <a:extLst>
                    <a:ext uri="{9D8B030D-6E8A-4147-A177-3AD203B41FA5}">
                      <a16:colId xmlns:a16="http://schemas.microsoft.com/office/drawing/2014/main" val="3417256827"/>
                    </a:ext>
                  </a:extLst>
                </a:gridCol>
                <a:gridCol w="2232000">
                  <a:extLst>
                    <a:ext uri="{9D8B030D-6E8A-4147-A177-3AD203B41FA5}">
                      <a16:colId xmlns:a16="http://schemas.microsoft.com/office/drawing/2014/main" val="3475027297"/>
                    </a:ext>
                  </a:extLst>
                </a:gridCol>
                <a:gridCol w="2232000">
                  <a:extLst>
                    <a:ext uri="{9D8B030D-6E8A-4147-A177-3AD203B41FA5}">
                      <a16:colId xmlns:a16="http://schemas.microsoft.com/office/drawing/2014/main" val="16729003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主人的吩咐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仆人的行为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主人的奖惩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233916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好仆人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为主人所派</a:t>
                      </a:r>
                      <a:endParaRPr lang="en-US" altLang="zh-CN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管理家里的人</a:t>
                      </a:r>
                      <a:endParaRPr lang="en-US" altLang="zh-CN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按时分粮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按照主人的吩咐行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派他管理一切所有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890807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恶仆人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为主人所派</a:t>
                      </a:r>
                      <a:endParaRPr lang="en-US" altLang="zh-CN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管理家里的人</a:t>
                      </a:r>
                      <a:endParaRPr lang="en-US" altLang="zh-CN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按时分粮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动手打同伴</a:t>
                      </a:r>
                      <a:endParaRPr lang="en-US" altLang="zh-CN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吃喝酒醉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重重处置他</a:t>
                      </a:r>
                      <a:endParaRPr lang="en-US" altLang="zh-CN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定他假冒为善的罪</a:t>
                      </a:r>
                      <a:endParaRPr lang="en-US" altLang="zh-CN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哀哭切齿</a:t>
                      </a:r>
                      <a:endParaRPr lang="en-US" altLang="zh-CN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350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31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20F52-66A1-4EFB-9F3F-F4CF38F9B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好仆恶仆的比喻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A043E-3887-48BC-A279-7ACA8A3F0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忠心有见识</a:t>
            </a:r>
            <a:endParaRPr lang="en-US" altLang="zh-CN" dirty="0"/>
          </a:p>
          <a:p>
            <a:pPr lvl="1"/>
            <a:r>
              <a:rPr lang="zh-CN" altLang="en-US" dirty="0"/>
              <a:t>忠心</a:t>
            </a:r>
            <a:endParaRPr lang="en-US" altLang="zh-CN" dirty="0"/>
          </a:p>
          <a:p>
            <a:pPr lvl="2"/>
            <a:r>
              <a:rPr lang="zh-CN" altLang="en-US" dirty="0"/>
              <a:t>不只是针对教会领袖</a:t>
            </a:r>
            <a:endParaRPr lang="en-US" altLang="zh-CN" dirty="0"/>
          </a:p>
          <a:p>
            <a:pPr lvl="2"/>
            <a:r>
              <a:rPr lang="zh-CN" altLang="en-US" dirty="0"/>
              <a:t>主人耽延时仍然忠心</a:t>
            </a:r>
            <a:endParaRPr lang="en-US" altLang="zh-CN" dirty="0"/>
          </a:p>
          <a:p>
            <a:pPr lvl="1"/>
            <a:r>
              <a:rPr lang="zh-CN" altLang="en-US" dirty="0"/>
              <a:t>有见识</a:t>
            </a:r>
            <a:endParaRPr lang="en-US" altLang="zh-CN" dirty="0"/>
          </a:p>
          <a:p>
            <a:pPr lvl="2"/>
            <a:r>
              <a:rPr lang="zh-CN" altLang="en-US" dirty="0"/>
              <a:t>聪明（太</a:t>
            </a:r>
            <a:r>
              <a:rPr lang="en-US" altLang="zh-CN" dirty="0"/>
              <a:t>7:24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机警（太</a:t>
            </a:r>
            <a:r>
              <a:rPr lang="en-US" altLang="zh-CN" dirty="0"/>
              <a:t>10:16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24516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51DE-90BE-4F18-899B-597288CA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向主尽忠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64790-F34C-412F-8184-3488B7E92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忠心的管家</a:t>
            </a:r>
            <a:endParaRPr lang="en-US" altLang="zh-CN" dirty="0"/>
          </a:p>
          <a:p>
            <a:pPr lvl="1"/>
            <a:r>
              <a:rPr lang="zh-CN" altLang="en-US" dirty="0"/>
              <a:t>时刻准备</a:t>
            </a:r>
            <a:r>
              <a:rPr lang="en-US" altLang="zh-CN" dirty="0"/>
              <a:t>——</a:t>
            </a:r>
            <a:r>
              <a:rPr lang="zh-CN" altLang="en-US" dirty="0"/>
              <a:t>盼望基督再来</a:t>
            </a:r>
            <a:endParaRPr lang="en-US" altLang="zh-CN" dirty="0"/>
          </a:p>
          <a:p>
            <a:pPr lvl="1"/>
            <a:r>
              <a:rPr lang="zh-CN" altLang="en-US" dirty="0"/>
              <a:t>善于管理</a:t>
            </a:r>
            <a:r>
              <a:rPr lang="en-US" altLang="zh-CN" dirty="0"/>
              <a:t>——</a:t>
            </a:r>
            <a:r>
              <a:rPr lang="zh-CN" altLang="en-US" dirty="0"/>
              <a:t>时间、金钱、恩赐</a:t>
            </a:r>
            <a:r>
              <a:rPr lang="en-US" altLang="zh-CN" dirty="0"/>
              <a:t>……</a:t>
            </a:r>
          </a:p>
          <a:p>
            <a:pPr lvl="1"/>
            <a:r>
              <a:rPr lang="zh-CN" altLang="en-US" dirty="0"/>
              <a:t>善待同伴</a:t>
            </a:r>
            <a:r>
              <a:rPr lang="en-US" altLang="zh-CN" dirty="0"/>
              <a:t>——</a:t>
            </a:r>
            <a:r>
              <a:rPr lang="zh-CN" altLang="en-US" dirty="0"/>
              <a:t>建立良好的人际关系</a:t>
            </a:r>
            <a:endParaRPr lang="en-US" altLang="zh-CN" dirty="0"/>
          </a:p>
          <a:p>
            <a:pPr lvl="1"/>
            <a:r>
              <a:rPr lang="zh-CN" altLang="en-US" dirty="0"/>
              <a:t>成为榜样</a:t>
            </a:r>
            <a:r>
              <a:rPr lang="en-US" altLang="zh-CN" dirty="0"/>
              <a:t>——</a:t>
            </a:r>
            <a:r>
              <a:rPr lang="zh-CN" altLang="en-US" dirty="0"/>
              <a:t>为了他人的益处</a:t>
            </a:r>
            <a:endParaRPr lang="en-US" altLang="zh-CN" dirty="0"/>
          </a:p>
          <a:p>
            <a:r>
              <a:rPr lang="zh-CN" altLang="en-US" dirty="0"/>
              <a:t>恶仆可怕的结局</a:t>
            </a:r>
            <a:endParaRPr lang="en-US" altLang="zh-CN" dirty="0"/>
          </a:p>
          <a:p>
            <a:pPr lvl="1"/>
            <a:r>
              <a:rPr lang="zh-CN" altLang="en-US" dirty="0"/>
              <a:t>腰斩</a:t>
            </a:r>
            <a:endParaRPr lang="en-US" altLang="zh-CN" dirty="0"/>
          </a:p>
          <a:p>
            <a:pPr lvl="1"/>
            <a:r>
              <a:rPr lang="zh-CN" altLang="en-US" dirty="0"/>
              <a:t>哀哭切齿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716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总结和应用</a:t>
            </a:r>
            <a:endParaRPr lang="zh-CN" altLang="en-US" dirty="0"/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向主尽忠</a:t>
            </a:r>
            <a:endParaRPr lang="en-US" altLang="zh-CN" dirty="0"/>
          </a:p>
          <a:p>
            <a:pPr lvl="1"/>
            <a:r>
              <a:rPr lang="zh-CN" altLang="en-US" dirty="0"/>
              <a:t>未知的复临日</a:t>
            </a:r>
            <a:endParaRPr lang="en-US" altLang="zh-CN" dirty="0"/>
          </a:p>
          <a:p>
            <a:pPr lvl="1"/>
            <a:r>
              <a:rPr lang="zh-CN" altLang="en-US" dirty="0"/>
              <a:t>警醒预备主来</a:t>
            </a:r>
            <a:endParaRPr lang="en-US" altLang="zh-CN" dirty="0"/>
          </a:p>
          <a:p>
            <a:pPr lvl="1"/>
            <a:r>
              <a:rPr lang="zh-CN" altLang="en-US" dirty="0"/>
              <a:t>做忠心的管家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你期盼吗？</a:t>
            </a:r>
            <a:endParaRPr lang="en-US" altLang="zh-CN" dirty="0"/>
          </a:p>
          <a:p>
            <a:pPr lvl="1"/>
            <a:r>
              <a:rPr lang="zh-CN" altLang="en-US" dirty="0"/>
              <a:t>你是被动等待吗？</a:t>
            </a:r>
            <a:endParaRPr lang="en-US" altLang="zh-CN" dirty="0"/>
          </a:p>
          <a:p>
            <a:pPr lvl="1"/>
            <a:r>
              <a:rPr lang="zh-CN" altLang="en-US" dirty="0"/>
              <a:t>你着眼于将来还是现在？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5280</TotalTime>
  <Words>511</Words>
  <Application>Microsoft Office PowerPoint</Application>
  <PresentationFormat>全屏显示(4:3)</PresentationFormat>
  <Paragraphs>74</Paragraphs>
  <Slides>9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Calibri</vt:lpstr>
      <vt:lpstr>Office 主题</vt:lpstr>
      <vt:lpstr>马太福音 24:42-51</vt:lpstr>
      <vt:lpstr>马太福音 24:42-51</vt:lpstr>
      <vt:lpstr>天国的样式：第五篇</vt:lpstr>
      <vt:lpstr>大纲</vt:lpstr>
      <vt:lpstr>家主与贼的比喻</vt:lpstr>
      <vt:lpstr>好仆恶仆的比喻</vt:lpstr>
      <vt:lpstr>好仆恶仆的比喻</vt:lpstr>
      <vt:lpstr>向主尽忠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176</cp:revision>
  <dcterms:created xsi:type="dcterms:W3CDTF">2022-01-01T23:44:20Z</dcterms:created>
  <dcterms:modified xsi:type="dcterms:W3CDTF">2022-05-01T02:55:47Z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