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3" r:id="rId9"/>
    <p:sldId id="27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2022/4/16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24:36-41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警醒等候主来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总结和应用</a:t>
            </a:r>
            <a:endParaRPr lang="zh-CN" altLang="en-US" dirty="0"/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警醒等候主来</a:t>
            </a:r>
            <a:endParaRPr lang="en-US" altLang="zh-CN" dirty="0"/>
          </a:p>
          <a:p>
            <a:pPr lvl="1"/>
            <a:r>
              <a:rPr lang="zh-CN" altLang="en-US" dirty="0"/>
              <a:t>学习交托和顺服神</a:t>
            </a:r>
            <a:endParaRPr lang="en-US" altLang="zh-CN" dirty="0"/>
          </a:p>
          <a:p>
            <a:pPr lvl="1"/>
            <a:r>
              <a:rPr lang="zh-CN" altLang="en-US" dirty="0"/>
              <a:t>常常思念上面的事</a:t>
            </a:r>
            <a:endParaRPr lang="en-US" altLang="zh-CN" dirty="0"/>
          </a:p>
          <a:p>
            <a:pPr lvl="1"/>
            <a:r>
              <a:rPr lang="zh-CN" altLang="en-US" dirty="0"/>
              <a:t>快快地去传福音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放下掌控欲</a:t>
            </a:r>
            <a:endParaRPr lang="en-US" altLang="zh-CN" dirty="0"/>
          </a:p>
          <a:p>
            <a:pPr lvl="1"/>
            <a:r>
              <a:rPr lang="zh-CN" altLang="en-US" dirty="0"/>
              <a:t>爱自己的邻舍</a:t>
            </a:r>
            <a:endParaRPr lang="en-US" altLang="zh-CN" dirty="0"/>
          </a:p>
          <a:p>
            <a:pPr lvl="1"/>
            <a:r>
              <a:rPr lang="zh-CN" altLang="en-US" dirty="0"/>
              <a:t>学习服侍人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24:36-41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36</a:t>
            </a:r>
            <a:r>
              <a:rPr lang="zh-CN" altLang="en-US" dirty="0"/>
              <a:t>但那日子、那时辰，没有人知道，连天上的使者也不知道，子也不知道，惟独父知道。</a:t>
            </a:r>
            <a:r>
              <a:rPr lang="en-US" altLang="zh-CN" sz="2800" baseline="30000" dirty="0"/>
              <a:t>37</a:t>
            </a:r>
            <a:r>
              <a:rPr lang="zh-CN" altLang="en-US" dirty="0"/>
              <a:t>挪亚的日子怎样，人子降临也要怎样。</a:t>
            </a:r>
            <a:r>
              <a:rPr lang="en-US" altLang="zh-CN" sz="2800" baseline="30000" dirty="0"/>
              <a:t>38</a:t>
            </a:r>
            <a:r>
              <a:rPr lang="zh-CN" altLang="en-US" dirty="0"/>
              <a:t>当洪水以前的日子，人照常吃喝嫁娶，直到挪亚进方舟的那日，</a:t>
            </a:r>
            <a:r>
              <a:rPr lang="en-US" altLang="zh-CN" sz="2800" baseline="30000" dirty="0"/>
              <a:t>39</a:t>
            </a:r>
            <a:r>
              <a:rPr lang="zh-CN" altLang="en-US" dirty="0"/>
              <a:t>不知不觉洪水来了，把他们全都冲去。人子降临也要这样。</a:t>
            </a:r>
            <a:r>
              <a:rPr lang="en-US" altLang="zh-CN" sz="2800" baseline="30000" dirty="0"/>
              <a:t>40</a:t>
            </a:r>
            <a:r>
              <a:rPr lang="zh-CN" altLang="en-US" dirty="0"/>
              <a:t>那时，两个人在田里，取去一个，撇下一个；</a:t>
            </a:r>
            <a:r>
              <a:rPr lang="en-US" altLang="zh-CN" sz="2800" baseline="30000" dirty="0"/>
              <a:t>41</a:t>
            </a:r>
            <a:r>
              <a:rPr lang="zh-CN" altLang="en-US" dirty="0"/>
              <a:t>两个女人推磨，取去一个，撇下一个。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第五篇讲论：天国的审判（太</a:t>
            </a:r>
            <a:r>
              <a:rPr lang="en-US" altLang="zh-CN" sz="2400" dirty="0"/>
              <a:t>24:1-25:46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忍耐到底必然得救（太</a:t>
            </a:r>
            <a:r>
              <a:rPr lang="en-US" altLang="zh-CN" sz="2200" dirty="0"/>
              <a:t>24:1-14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逼迫中的盼望（太</a:t>
            </a:r>
            <a:r>
              <a:rPr lang="en-US" altLang="zh-CN" sz="2200" dirty="0"/>
              <a:t>24:15-28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基督必要再来（太</a:t>
            </a:r>
            <a:r>
              <a:rPr lang="en-US" altLang="zh-CN" sz="2200" dirty="0"/>
              <a:t>24:29-35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>
                <a:solidFill>
                  <a:srgbClr val="FFC000"/>
                </a:solidFill>
              </a:rPr>
              <a:t>警醒等候主来（太</a:t>
            </a:r>
            <a:r>
              <a:rPr lang="en-US" altLang="zh-CN" sz="2200" dirty="0">
                <a:solidFill>
                  <a:srgbClr val="FFC000"/>
                </a:solidFill>
              </a:rPr>
              <a:t>24:36-41</a:t>
            </a:r>
            <a:r>
              <a:rPr lang="zh-CN" altLang="en-US" sz="2200" dirty="0">
                <a:solidFill>
                  <a:srgbClr val="FFC000"/>
                </a:solidFill>
              </a:rPr>
              <a:t>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警醒等候主来</a:t>
            </a:r>
            <a:endParaRPr lang="en-US" altLang="zh-CN" dirty="0"/>
          </a:p>
          <a:p>
            <a:pPr lvl="1"/>
            <a:r>
              <a:rPr lang="zh-CN" altLang="en-US" dirty="0"/>
              <a:t>不知道的日期</a:t>
            </a:r>
            <a:endParaRPr lang="en-US" altLang="zh-CN" dirty="0"/>
          </a:p>
          <a:p>
            <a:pPr lvl="1"/>
            <a:r>
              <a:rPr lang="zh-CN" altLang="en-US" dirty="0"/>
              <a:t>照常的生活</a:t>
            </a:r>
            <a:endParaRPr lang="en-US" altLang="zh-CN" dirty="0"/>
          </a:p>
          <a:p>
            <a:pPr lvl="1"/>
            <a:r>
              <a:rPr lang="zh-CN" altLang="en-US" dirty="0"/>
              <a:t>突然的复临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A7EC3-7086-4631-A179-6EA3A0234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不知道的日期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359C9E-826D-49A6-93F3-B330C0FCF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基督什么时候再来？</a:t>
            </a:r>
            <a:endParaRPr lang="en-US" altLang="zh-CN" dirty="0"/>
          </a:p>
          <a:p>
            <a:pPr lvl="1"/>
            <a:r>
              <a:rPr lang="zh-CN" altLang="en-US" dirty="0"/>
              <a:t>人不知道</a:t>
            </a:r>
            <a:endParaRPr lang="en-US" altLang="zh-CN" dirty="0"/>
          </a:p>
          <a:p>
            <a:pPr lvl="1"/>
            <a:r>
              <a:rPr lang="zh-CN" altLang="en-US" dirty="0"/>
              <a:t>天使不知道</a:t>
            </a:r>
            <a:endParaRPr lang="en-US" altLang="zh-CN" dirty="0"/>
          </a:p>
          <a:p>
            <a:pPr lvl="1"/>
            <a:r>
              <a:rPr lang="zh-CN" altLang="en-US" dirty="0"/>
              <a:t>人子也不知道</a:t>
            </a:r>
            <a:endParaRPr lang="en-US" altLang="zh-CN" dirty="0"/>
          </a:p>
          <a:p>
            <a:pPr lvl="1"/>
            <a:r>
              <a:rPr lang="zh-CN" altLang="en-US" dirty="0"/>
              <a:t>唯独父知道</a:t>
            </a:r>
            <a:endParaRPr lang="en-US" altLang="zh-CN" dirty="0"/>
          </a:p>
          <a:p>
            <a:r>
              <a:rPr lang="zh-CN" altLang="en-US" dirty="0"/>
              <a:t>两个问题</a:t>
            </a:r>
            <a:endParaRPr lang="en-US" altLang="zh-CN" dirty="0"/>
          </a:p>
          <a:p>
            <a:pPr lvl="1"/>
            <a:r>
              <a:rPr lang="zh-CN" altLang="en-US" dirty="0"/>
              <a:t>是知道好还是不知道好？</a:t>
            </a:r>
            <a:endParaRPr lang="en-US" altLang="zh-CN" dirty="0"/>
          </a:p>
          <a:p>
            <a:pPr lvl="1"/>
            <a:r>
              <a:rPr lang="zh-CN" altLang="en-US" dirty="0"/>
              <a:t>为什么我们不能知道？</a:t>
            </a:r>
          </a:p>
        </p:txBody>
      </p:sp>
    </p:spTree>
    <p:extLst>
      <p:ext uri="{BB962C8B-B14F-4D97-AF65-F5344CB8AC3E}">
        <p14:creationId xmlns:p14="http://schemas.microsoft.com/office/powerpoint/2010/main" val="323874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F98941-6A75-4960-AD70-1C4B96A94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不知道的日期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3D8BB-514C-407B-8D62-E259A679A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有些事只有神知道</a:t>
            </a:r>
            <a:endParaRPr lang="en-US" altLang="zh-CN" dirty="0"/>
          </a:p>
          <a:p>
            <a:pPr lvl="1"/>
            <a:r>
              <a:rPr lang="zh-CN" altLang="en-US" dirty="0"/>
              <a:t>我们不是全知的神</a:t>
            </a:r>
            <a:endParaRPr lang="en-US" altLang="zh-CN" dirty="0"/>
          </a:p>
          <a:p>
            <a:pPr lvl="1"/>
            <a:r>
              <a:rPr lang="zh-CN" altLang="en-US" dirty="0"/>
              <a:t>学习在不知中的安息</a:t>
            </a:r>
            <a:endParaRPr lang="en-US" altLang="zh-CN" dirty="0"/>
          </a:p>
          <a:p>
            <a:pPr lvl="2"/>
            <a:r>
              <a:rPr lang="zh-CN" altLang="en-US" dirty="0"/>
              <a:t>将一切交托父神</a:t>
            </a:r>
            <a:endParaRPr lang="en-US" altLang="zh-CN" dirty="0"/>
          </a:p>
          <a:p>
            <a:pPr lvl="3"/>
            <a:r>
              <a:rPr lang="zh-CN" altLang="en-US" dirty="0"/>
              <a:t>相信祂的智慧</a:t>
            </a:r>
            <a:endParaRPr lang="en-US" altLang="zh-CN" dirty="0"/>
          </a:p>
          <a:p>
            <a:pPr lvl="3"/>
            <a:r>
              <a:rPr lang="zh-CN" altLang="en-US" dirty="0"/>
              <a:t>依赖祂的良善</a:t>
            </a:r>
            <a:endParaRPr lang="en-US" altLang="zh-CN" dirty="0"/>
          </a:p>
          <a:p>
            <a:pPr lvl="2"/>
            <a:r>
              <a:rPr lang="zh-CN" altLang="en-US" dirty="0"/>
              <a:t>努力顺服神的旨意</a:t>
            </a:r>
            <a:endParaRPr lang="en-US" altLang="zh-CN" dirty="0"/>
          </a:p>
          <a:p>
            <a:pPr lvl="3"/>
            <a:r>
              <a:rPr lang="zh-CN" altLang="en-US" dirty="0"/>
              <a:t>清楚启示的旨意</a:t>
            </a:r>
            <a:endParaRPr lang="en-US" altLang="zh-CN" dirty="0"/>
          </a:p>
          <a:p>
            <a:pPr lvl="3"/>
            <a:r>
              <a:rPr lang="zh-CN" altLang="en-US" dirty="0"/>
              <a:t>不能明白的旨意</a:t>
            </a:r>
            <a:endParaRPr lang="en-US" altLang="zh-CN" dirty="0"/>
          </a:p>
          <a:p>
            <a:pPr lvl="1"/>
            <a:r>
              <a:rPr lang="zh-CN" altLang="en-US" dirty="0"/>
              <a:t>交托和顺服的榜样：子也不知道</a:t>
            </a:r>
          </a:p>
        </p:txBody>
      </p:sp>
    </p:spTree>
    <p:extLst>
      <p:ext uri="{BB962C8B-B14F-4D97-AF65-F5344CB8AC3E}">
        <p14:creationId xmlns:p14="http://schemas.microsoft.com/office/powerpoint/2010/main" val="205674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8FE338-097F-4B7F-87A5-77F670D9D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照常的生活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E0A0FA-C601-41FE-879A-DD44E28E4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人子再来前的光景</a:t>
            </a:r>
            <a:endParaRPr lang="en-US" altLang="zh-CN" dirty="0"/>
          </a:p>
          <a:p>
            <a:pPr lvl="1"/>
            <a:r>
              <a:rPr lang="zh-CN" altLang="en-US" dirty="0"/>
              <a:t>巨大的危难</a:t>
            </a:r>
            <a:endParaRPr lang="en-US" altLang="zh-CN" dirty="0"/>
          </a:p>
          <a:p>
            <a:pPr lvl="1"/>
            <a:r>
              <a:rPr lang="zh-CN" altLang="en-US" dirty="0"/>
              <a:t>照常的生活</a:t>
            </a:r>
            <a:endParaRPr lang="en-US" altLang="zh-CN" dirty="0"/>
          </a:p>
          <a:p>
            <a:r>
              <a:rPr lang="zh-CN" altLang="en-US" dirty="0"/>
              <a:t>挪亚和人子时代的对比</a:t>
            </a:r>
            <a:endParaRPr lang="en-US" altLang="zh-CN" dirty="0"/>
          </a:p>
          <a:p>
            <a:pPr lvl="1"/>
            <a:r>
              <a:rPr lang="zh-CN" altLang="en-US" dirty="0"/>
              <a:t>洪水之前：照常吃喝嫁娶</a:t>
            </a:r>
            <a:endParaRPr lang="en-US" altLang="zh-CN" dirty="0"/>
          </a:p>
          <a:p>
            <a:pPr lvl="1"/>
            <a:r>
              <a:rPr lang="zh-CN" altLang="en-US" dirty="0"/>
              <a:t>洪水之后：方舟以外的都灭亡了（创</a:t>
            </a:r>
            <a:r>
              <a:rPr lang="en-US" altLang="zh-CN" dirty="0"/>
              <a:t>7:21-23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人子复临也要这样</a:t>
            </a:r>
          </a:p>
        </p:txBody>
      </p:sp>
    </p:spTree>
    <p:extLst>
      <p:ext uri="{BB962C8B-B14F-4D97-AF65-F5344CB8AC3E}">
        <p14:creationId xmlns:p14="http://schemas.microsoft.com/office/powerpoint/2010/main" val="33673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08365B-9AA0-40A5-A418-7762F879A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照常的生活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67801B0-C640-469E-9655-864D0782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一切照常中的警醒</a:t>
            </a:r>
            <a:endParaRPr lang="en-US" altLang="zh-CN" dirty="0"/>
          </a:p>
          <a:p>
            <a:pPr lvl="1"/>
            <a:r>
              <a:rPr lang="zh-CN" altLang="en-US" dirty="0"/>
              <a:t>时刻准备着</a:t>
            </a:r>
            <a:endParaRPr lang="en-US" altLang="zh-CN" dirty="0"/>
          </a:p>
          <a:p>
            <a:pPr lvl="2"/>
            <a:r>
              <a:rPr lang="zh-CN" altLang="en-US" dirty="0"/>
              <a:t>挪亚：预备方舟</a:t>
            </a:r>
            <a:endParaRPr lang="en-US" altLang="zh-CN" dirty="0"/>
          </a:p>
          <a:p>
            <a:pPr lvl="2"/>
            <a:r>
              <a:rPr lang="zh-CN" altLang="en-US" dirty="0"/>
              <a:t>我们：住在基督里</a:t>
            </a:r>
            <a:endParaRPr lang="en-US" altLang="zh-CN" dirty="0"/>
          </a:p>
          <a:p>
            <a:pPr lvl="1"/>
            <a:r>
              <a:rPr lang="zh-CN" altLang="en-US" dirty="0"/>
              <a:t>思念上面的事（西</a:t>
            </a:r>
            <a:r>
              <a:rPr lang="en-US" altLang="zh-CN" dirty="0"/>
              <a:t>3:1-2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脱去旧人（西</a:t>
            </a:r>
            <a:r>
              <a:rPr lang="en-US" altLang="zh-CN" dirty="0"/>
              <a:t>3:5-9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穿上新人（西</a:t>
            </a:r>
            <a:r>
              <a:rPr lang="en-US" altLang="zh-CN" dirty="0"/>
              <a:t>3:10-17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20965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7FC211-7BB4-4D7E-B935-616AD184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突然的复临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A6A61F-A9E5-44F2-B79D-B0FD0E37E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突然的分别</a:t>
            </a:r>
            <a:endParaRPr lang="en-US" altLang="zh-CN" dirty="0"/>
          </a:p>
          <a:p>
            <a:pPr lvl="1"/>
            <a:r>
              <a:rPr lang="zh-CN" altLang="en-US" dirty="0"/>
              <a:t>日常的场景</a:t>
            </a:r>
            <a:endParaRPr lang="en-US" altLang="zh-CN" dirty="0"/>
          </a:p>
          <a:p>
            <a:pPr lvl="1"/>
            <a:r>
              <a:rPr lang="zh-CN" altLang="en-US" dirty="0"/>
              <a:t>无论关系多亲密</a:t>
            </a:r>
            <a:endParaRPr lang="en-US" altLang="zh-CN" dirty="0"/>
          </a:p>
          <a:p>
            <a:r>
              <a:rPr lang="zh-CN" altLang="en-US" dirty="0"/>
              <a:t>没有第二次机会</a:t>
            </a:r>
            <a:endParaRPr lang="en-US" altLang="zh-CN" dirty="0"/>
          </a:p>
          <a:p>
            <a:pPr lvl="1"/>
            <a:r>
              <a:rPr lang="zh-CN" altLang="en-US" dirty="0"/>
              <a:t>及时的悔改</a:t>
            </a:r>
            <a:endParaRPr lang="en-US" altLang="zh-CN" dirty="0"/>
          </a:p>
          <a:p>
            <a:pPr lvl="1"/>
            <a:r>
              <a:rPr lang="zh-CN" altLang="en-US" dirty="0"/>
              <a:t>及时的传福音</a:t>
            </a:r>
          </a:p>
        </p:txBody>
      </p:sp>
    </p:spTree>
    <p:extLst>
      <p:ext uri="{BB962C8B-B14F-4D97-AF65-F5344CB8AC3E}">
        <p14:creationId xmlns:p14="http://schemas.microsoft.com/office/powerpoint/2010/main" val="47481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4727</TotalTime>
  <Words>443</Words>
  <Application>Microsoft Office PowerPoint</Application>
  <PresentationFormat>全屏显示(4:3)</PresentationFormat>
  <Paragraphs>72</Paragraphs>
  <Slides>10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24:36-41</vt:lpstr>
      <vt:lpstr>马太福音 24:36-41</vt:lpstr>
      <vt:lpstr>天国的样式：第五篇</vt:lpstr>
      <vt:lpstr>大纲</vt:lpstr>
      <vt:lpstr>不知道的日期</vt:lpstr>
      <vt:lpstr>不知道的日期</vt:lpstr>
      <vt:lpstr>照常的生活</vt:lpstr>
      <vt:lpstr>照常的生活</vt:lpstr>
      <vt:lpstr>突然的复临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151</cp:revision>
  <dcterms:created xsi:type="dcterms:W3CDTF">2022-01-01T23:44:20Z</dcterms:created>
  <dcterms:modified xsi:type="dcterms:W3CDTF">2022-04-16T08:56:28Z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