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2022/4/3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24:29-35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基督必要再来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总结和应用</a:t>
            </a:r>
            <a:endParaRPr lang="zh-CN" altLang="en-US" dirty="0"/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基督复临意味着</a:t>
            </a:r>
            <a:endParaRPr lang="en-US" altLang="zh-CN" dirty="0"/>
          </a:p>
          <a:p>
            <a:pPr lvl="1"/>
            <a:r>
              <a:rPr lang="zh-CN" altLang="en-US" dirty="0"/>
              <a:t>苦难即将过去</a:t>
            </a:r>
            <a:endParaRPr lang="en-US" altLang="zh-CN" dirty="0"/>
          </a:p>
          <a:p>
            <a:pPr lvl="1"/>
            <a:r>
              <a:rPr lang="zh-CN" altLang="en-US" dirty="0"/>
              <a:t>全地接受审判</a:t>
            </a:r>
            <a:endParaRPr lang="en-US" altLang="zh-CN" dirty="0"/>
          </a:p>
          <a:p>
            <a:pPr lvl="1"/>
            <a:r>
              <a:rPr lang="zh-CN" altLang="en-US" dirty="0"/>
              <a:t>选民得享永生</a:t>
            </a:r>
            <a:endParaRPr lang="en-US" altLang="zh-CN" dirty="0"/>
          </a:p>
          <a:p>
            <a:r>
              <a:rPr lang="zh-CN" altLang="en-US" dirty="0"/>
              <a:t>期盼基督复临意味着</a:t>
            </a:r>
            <a:endParaRPr lang="en-US" altLang="zh-CN" dirty="0"/>
          </a:p>
          <a:p>
            <a:pPr lvl="1"/>
            <a:r>
              <a:rPr lang="zh-CN" altLang="en-US" dirty="0"/>
              <a:t>聚焦基督</a:t>
            </a:r>
            <a:endParaRPr lang="en-US" altLang="zh-CN" dirty="0"/>
          </a:p>
          <a:p>
            <a:pPr lvl="1"/>
            <a:r>
              <a:rPr lang="zh-CN" altLang="en-US" dirty="0"/>
              <a:t>忍耐等候</a:t>
            </a:r>
            <a:endParaRPr lang="en-US" altLang="zh-CN" dirty="0"/>
          </a:p>
          <a:p>
            <a:pPr lvl="1"/>
            <a:r>
              <a:rPr lang="zh-CN" altLang="en-US" dirty="0"/>
              <a:t>传讲福音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24:29-35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29</a:t>
            </a:r>
            <a:r>
              <a:rPr lang="zh-CN" altLang="en-US" sz="2800" dirty="0"/>
              <a:t>那些日子的灾难一过去，日头就变黑了，月亮也不放光，众星要从天上坠落，天势都要震动。’</a:t>
            </a:r>
            <a:r>
              <a:rPr lang="en-US" altLang="zh-CN" sz="2800" baseline="30000" dirty="0"/>
              <a:t>30</a:t>
            </a:r>
            <a:r>
              <a:rPr lang="zh-CN" altLang="en-US" sz="2800" dirty="0"/>
              <a:t>那时，人子的兆头要显在天上，地上的万族都要哀哭。他们要看见人子有能力，有大荣耀，驾着天上的云降临。</a:t>
            </a:r>
            <a:r>
              <a:rPr lang="en-US" altLang="zh-CN" sz="2800" baseline="30000" dirty="0"/>
              <a:t>31</a:t>
            </a:r>
            <a:r>
              <a:rPr lang="zh-CN" altLang="en-US" sz="2800" dirty="0"/>
              <a:t>他要差遣使者，用号筒的大声，将他的选民从四方，从天这边到天那边，都招聚了来。</a:t>
            </a:r>
            <a:r>
              <a:rPr lang="en-US" altLang="zh-CN" sz="2800" baseline="30000" dirty="0"/>
              <a:t>32</a:t>
            </a:r>
            <a:r>
              <a:rPr lang="zh-CN" altLang="en-US" sz="2800" dirty="0"/>
              <a:t>你们可以从无花果树学个比方：当树枝发嫩长叶的时候，你们就知道夏天近了。</a:t>
            </a:r>
            <a:r>
              <a:rPr lang="en-US" altLang="zh-CN" sz="2800" baseline="30000" dirty="0"/>
              <a:t>33</a:t>
            </a:r>
            <a:r>
              <a:rPr lang="zh-CN" altLang="en-US" sz="2800" dirty="0"/>
              <a:t>这样，你们看见这一切的事，也该知道人子近了，正在门口了。</a:t>
            </a:r>
            <a:r>
              <a:rPr lang="en-US" altLang="zh-CN" sz="2800" baseline="30000" dirty="0"/>
              <a:t>34</a:t>
            </a:r>
            <a:r>
              <a:rPr lang="zh-CN" altLang="en-US" sz="2800" dirty="0"/>
              <a:t>我实在告诉你们：这世代还没有过去，这些事都要成就。</a:t>
            </a:r>
            <a:r>
              <a:rPr lang="en-US" altLang="zh-CN" sz="2800" baseline="30000" dirty="0"/>
              <a:t>35</a:t>
            </a:r>
            <a:r>
              <a:rPr lang="zh-CN" altLang="en-US" sz="2800" dirty="0"/>
              <a:t>天地要废去，我的话却不能废去。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第五篇讲论：天国的审判（太</a:t>
            </a:r>
            <a:r>
              <a:rPr lang="en-US" altLang="zh-CN" sz="2400" dirty="0"/>
              <a:t>24:1-25:46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忍耐到底必然得救（太</a:t>
            </a:r>
            <a:r>
              <a:rPr lang="en-US" altLang="zh-CN" sz="2200" dirty="0"/>
              <a:t>24:1-14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逼迫中的盼望（太</a:t>
            </a:r>
            <a:r>
              <a:rPr lang="en-US" altLang="zh-CN" sz="2200" dirty="0"/>
              <a:t>24:15-28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>
                <a:solidFill>
                  <a:srgbClr val="FFC000"/>
                </a:solidFill>
              </a:rPr>
              <a:t>基督必要再来（太</a:t>
            </a:r>
            <a:r>
              <a:rPr lang="en-US" altLang="zh-CN" sz="2200" dirty="0">
                <a:solidFill>
                  <a:srgbClr val="FFC000"/>
                </a:solidFill>
              </a:rPr>
              <a:t>24:29-35</a:t>
            </a:r>
            <a:r>
              <a:rPr lang="zh-CN" altLang="en-US" sz="2200" dirty="0">
                <a:solidFill>
                  <a:srgbClr val="FFC000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基督必要再来</a:t>
            </a:r>
            <a:endParaRPr lang="en-US" altLang="zh-CN" dirty="0"/>
          </a:p>
          <a:p>
            <a:pPr lvl="1"/>
            <a:r>
              <a:rPr lang="zh-CN" altLang="en-US" dirty="0"/>
              <a:t>基督复临</a:t>
            </a:r>
            <a:endParaRPr lang="en-US" altLang="zh-CN" dirty="0"/>
          </a:p>
          <a:p>
            <a:pPr lvl="1"/>
            <a:r>
              <a:rPr lang="zh-CN" altLang="en-US" dirty="0"/>
              <a:t>审判和救赎</a:t>
            </a:r>
            <a:endParaRPr lang="en-US" altLang="zh-CN" dirty="0"/>
          </a:p>
          <a:p>
            <a:pPr lvl="1"/>
            <a:r>
              <a:rPr lang="zh-CN" altLang="en-US" dirty="0"/>
              <a:t>选民的期盼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A45DE-1EC0-4F97-BFCB-EEBB8A42D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基督复临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4F7DE-289D-4CAC-BC73-6706D43D9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复临时的宇宙征兆</a:t>
            </a:r>
            <a:endParaRPr lang="en-US" altLang="zh-CN" dirty="0"/>
          </a:p>
          <a:p>
            <a:pPr lvl="1"/>
            <a:r>
              <a:rPr lang="zh-CN" altLang="en-US" dirty="0"/>
              <a:t>日月无光</a:t>
            </a:r>
            <a:endParaRPr lang="en-US" altLang="zh-CN" dirty="0"/>
          </a:p>
          <a:p>
            <a:pPr lvl="1"/>
            <a:r>
              <a:rPr lang="zh-CN" altLang="en-US" dirty="0"/>
              <a:t>众星坠落</a:t>
            </a:r>
            <a:endParaRPr lang="en-US" altLang="zh-CN" dirty="0"/>
          </a:p>
          <a:p>
            <a:pPr lvl="1"/>
            <a:r>
              <a:rPr lang="zh-CN" altLang="en-US" dirty="0"/>
              <a:t>天势震动</a:t>
            </a:r>
            <a:endParaRPr lang="en-US" altLang="zh-CN" dirty="0"/>
          </a:p>
          <a:p>
            <a:r>
              <a:rPr lang="zh-CN" altLang="en-US" dirty="0"/>
              <a:t>复临时的荣耀光景</a:t>
            </a:r>
            <a:endParaRPr lang="en-US" altLang="zh-CN" dirty="0"/>
          </a:p>
          <a:p>
            <a:pPr lvl="1"/>
            <a:r>
              <a:rPr lang="zh-CN" altLang="en-US" dirty="0"/>
              <a:t>兆头</a:t>
            </a:r>
            <a:r>
              <a:rPr lang="en-US" altLang="zh-CN" dirty="0"/>
              <a:t>——</a:t>
            </a:r>
            <a:r>
              <a:rPr lang="zh-CN" altLang="en-US" dirty="0"/>
              <a:t>旗帜（赛</a:t>
            </a:r>
            <a:r>
              <a:rPr lang="en-US" altLang="zh-CN" dirty="0"/>
              <a:t>18:3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能力</a:t>
            </a:r>
            <a:endParaRPr lang="en-US" altLang="zh-CN" dirty="0"/>
          </a:p>
          <a:p>
            <a:pPr lvl="1"/>
            <a:r>
              <a:rPr lang="zh-CN" altLang="en-US" dirty="0"/>
              <a:t>权柄</a:t>
            </a:r>
          </a:p>
        </p:txBody>
      </p:sp>
    </p:spTree>
    <p:extLst>
      <p:ext uri="{BB962C8B-B14F-4D97-AF65-F5344CB8AC3E}">
        <p14:creationId xmlns:p14="http://schemas.microsoft.com/office/powerpoint/2010/main" val="163239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2490A-64D3-4429-B1EE-9CAC34C4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审判和救赎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9DF0B-A268-4363-A0E5-DA2117EFD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基督复临时要</a:t>
            </a:r>
            <a:endParaRPr lang="en-US" altLang="zh-CN" dirty="0"/>
          </a:p>
          <a:p>
            <a:pPr lvl="1"/>
            <a:r>
              <a:rPr lang="zh-CN" altLang="en-US" dirty="0"/>
              <a:t>审判全地</a:t>
            </a:r>
            <a:endParaRPr lang="en-US" altLang="zh-CN" dirty="0"/>
          </a:p>
          <a:p>
            <a:pPr lvl="2"/>
            <a:r>
              <a:rPr lang="zh-CN" altLang="en-US" dirty="0"/>
              <a:t>宇宙征兆与神的审判</a:t>
            </a:r>
            <a:endParaRPr lang="en-US" altLang="zh-CN" dirty="0"/>
          </a:p>
          <a:p>
            <a:pPr lvl="3"/>
            <a:r>
              <a:rPr lang="zh-CN" altLang="en-US" dirty="0"/>
              <a:t>赛</a:t>
            </a:r>
            <a:r>
              <a:rPr lang="en-US" altLang="zh-CN" dirty="0"/>
              <a:t>13:9-13</a:t>
            </a:r>
          </a:p>
          <a:p>
            <a:pPr lvl="3"/>
            <a:r>
              <a:rPr lang="zh-CN" altLang="en-US" dirty="0"/>
              <a:t>结</a:t>
            </a:r>
            <a:r>
              <a:rPr lang="en-US" altLang="zh-CN" dirty="0"/>
              <a:t>32:7-8</a:t>
            </a:r>
          </a:p>
          <a:p>
            <a:pPr lvl="3"/>
            <a:r>
              <a:rPr lang="zh-CN" altLang="en-US" dirty="0"/>
              <a:t>珥</a:t>
            </a:r>
            <a:r>
              <a:rPr lang="en-US" altLang="zh-CN" dirty="0"/>
              <a:t>2:31</a:t>
            </a:r>
            <a:r>
              <a:rPr lang="zh-CN" altLang="en-US" dirty="0"/>
              <a:t>、</a:t>
            </a:r>
            <a:r>
              <a:rPr lang="en-US" altLang="zh-CN" dirty="0"/>
              <a:t>3:15</a:t>
            </a:r>
          </a:p>
          <a:p>
            <a:pPr lvl="2"/>
            <a:r>
              <a:rPr lang="zh-CN" altLang="en-US" dirty="0"/>
              <a:t>全地的反应</a:t>
            </a:r>
            <a:endParaRPr lang="en-US" altLang="zh-CN" dirty="0"/>
          </a:p>
          <a:p>
            <a:pPr lvl="3"/>
            <a:r>
              <a:rPr lang="zh-CN" altLang="en-US" dirty="0"/>
              <a:t>以色列的哀哭</a:t>
            </a:r>
            <a:r>
              <a:rPr lang="en-US" altLang="zh-CN" dirty="0"/>
              <a:t>——</a:t>
            </a:r>
            <a:r>
              <a:rPr lang="zh-CN" altLang="en-US" dirty="0"/>
              <a:t>悔改的哀哭（亚</a:t>
            </a:r>
            <a:r>
              <a:rPr lang="en-US" altLang="zh-CN" dirty="0"/>
              <a:t>12:10-12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万族都要哀哭</a:t>
            </a:r>
            <a:r>
              <a:rPr lang="en-US" altLang="zh-CN" dirty="0"/>
              <a:t>——</a:t>
            </a:r>
            <a:r>
              <a:rPr lang="zh-CN" altLang="en-US" dirty="0"/>
              <a:t>绝望的哀哭（启</a:t>
            </a:r>
            <a:r>
              <a:rPr lang="en-US" altLang="zh-CN" dirty="0"/>
              <a:t>1:7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2448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24834-7D9D-423E-AFB5-DEAFEE38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审判和救赎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25950-CF1C-411B-8409-9F03E678F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招聚选民</a:t>
            </a:r>
            <a:endParaRPr lang="en-US" altLang="zh-CN" dirty="0"/>
          </a:p>
          <a:p>
            <a:pPr lvl="2"/>
            <a:r>
              <a:rPr lang="zh-CN" altLang="en-US" dirty="0"/>
              <a:t>旗帜和号筒</a:t>
            </a:r>
            <a:endParaRPr lang="en-US" altLang="zh-CN" dirty="0"/>
          </a:p>
          <a:p>
            <a:pPr lvl="3"/>
            <a:r>
              <a:rPr lang="zh-CN" altLang="en-US" dirty="0"/>
              <a:t>赛</a:t>
            </a:r>
            <a:r>
              <a:rPr lang="en-US" altLang="zh-CN" dirty="0"/>
              <a:t>27:12-13</a:t>
            </a:r>
            <a:r>
              <a:rPr lang="zh-CN" altLang="en-US" dirty="0"/>
              <a:t>、</a:t>
            </a:r>
            <a:r>
              <a:rPr lang="en-US" altLang="zh-CN" dirty="0"/>
              <a:t>49:22</a:t>
            </a:r>
          </a:p>
          <a:p>
            <a:pPr lvl="3"/>
            <a:r>
              <a:rPr lang="zh-CN" altLang="en-US" dirty="0"/>
              <a:t>耶</a:t>
            </a:r>
            <a:r>
              <a:rPr lang="en-US" altLang="zh-CN" dirty="0"/>
              <a:t>51:27</a:t>
            </a:r>
          </a:p>
          <a:p>
            <a:pPr lvl="2"/>
            <a:r>
              <a:rPr lang="zh-CN" altLang="en-US" dirty="0"/>
              <a:t>荣耀和权能</a:t>
            </a:r>
            <a:endParaRPr lang="en-US" altLang="zh-CN" dirty="0"/>
          </a:p>
          <a:p>
            <a:pPr lvl="3"/>
            <a:r>
              <a:rPr lang="zh-CN" altLang="en-US" dirty="0"/>
              <a:t>永远的国度（但</a:t>
            </a:r>
            <a:r>
              <a:rPr lang="en-US" altLang="zh-CN" dirty="0"/>
              <a:t>7:13-14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遍及天下的国民（太</a:t>
            </a:r>
            <a:r>
              <a:rPr lang="en-US" altLang="zh-CN" dirty="0"/>
              <a:t>24:14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安息之所（赛</a:t>
            </a:r>
            <a:r>
              <a:rPr lang="en-US" altLang="zh-CN" dirty="0"/>
              <a:t>11:10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我们盼望基督复临吗？</a:t>
            </a:r>
          </a:p>
        </p:txBody>
      </p:sp>
    </p:spTree>
    <p:extLst>
      <p:ext uri="{BB962C8B-B14F-4D97-AF65-F5344CB8AC3E}">
        <p14:creationId xmlns:p14="http://schemas.microsoft.com/office/powerpoint/2010/main" val="11594064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42434-EE7D-42C3-9D28-7DDB73AB3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选民的期盼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A5804-4C90-44EB-A9C3-AE0B74383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今天你最期盼的是什么</a:t>
            </a:r>
            <a:endParaRPr lang="en-US" altLang="zh-CN" dirty="0"/>
          </a:p>
          <a:p>
            <a:pPr lvl="1"/>
            <a:r>
              <a:rPr lang="zh-CN" altLang="en-US" dirty="0"/>
              <a:t>升职加薪？</a:t>
            </a:r>
            <a:endParaRPr lang="en-US" altLang="zh-CN" dirty="0"/>
          </a:p>
          <a:p>
            <a:pPr lvl="1"/>
            <a:r>
              <a:rPr lang="zh-CN" altLang="en-US" dirty="0"/>
              <a:t>身体健康？</a:t>
            </a:r>
            <a:endParaRPr lang="en-US" altLang="zh-CN" dirty="0"/>
          </a:p>
          <a:p>
            <a:pPr lvl="1"/>
            <a:r>
              <a:rPr lang="zh-CN" altLang="en-US" dirty="0"/>
              <a:t>婚姻幸福？</a:t>
            </a:r>
            <a:endParaRPr lang="en-US" altLang="zh-CN" dirty="0"/>
          </a:p>
          <a:p>
            <a:pPr lvl="1"/>
            <a:r>
              <a:rPr lang="zh-CN" altLang="en-US" dirty="0"/>
              <a:t>学业有成？</a:t>
            </a:r>
            <a:endParaRPr lang="en-US" altLang="zh-CN" dirty="0"/>
          </a:p>
          <a:p>
            <a:pPr lvl="1"/>
            <a:r>
              <a:rPr lang="zh-CN" altLang="en-US" dirty="0"/>
              <a:t>战胜疫情？</a:t>
            </a:r>
            <a:endParaRPr lang="en-US" altLang="zh-CN" dirty="0"/>
          </a:p>
          <a:p>
            <a:pPr lvl="1"/>
            <a:r>
              <a:rPr lang="zh-CN" altLang="en-US" dirty="0"/>
              <a:t>世界和平？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3485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A0CCA-2BC2-4B7B-8345-212260F68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选民的期盼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184CE-5AE7-4143-9848-8C0018C2D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耶稣的劝告</a:t>
            </a:r>
            <a:endParaRPr lang="en-US" altLang="zh-CN" dirty="0"/>
          </a:p>
          <a:p>
            <a:pPr lvl="1"/>
            <a:r>
              <a:rPr lang="zh-CN" altLang="en-US" dirty="0"/>
              <a:t>要期盼基督复临</a:t>
            </a:r>
            <a:endParaRPr lang="en-US" altLang="zh-CN" dirty="0"/>
          </a:p>
          <a:p>
            <a:pPr lvl="2"/>
            <a:r>
              <a:rPr lang="zh-CN" altLang="en-US" dirty="0"/>
              <a:t>患难中唯一的盼望</a:t>
            </a:r>
            <a:endParaRPr lang="en-US" altLang="zh-CN" dirty="0"/>
          </a:p>
          <a:p>
            <a:pPr lvl="2"/>
            <a:r>
              <a:rPr lang="zh-CN" altLang="en-US" dirty="0"/>
              <a:t>结束患难的唯一终点</a:t>
            </a:r>
            <a:endParaRPr lang="en-US" altLang="zh-CN" dirty="0"/>
          </a:p>
          <a:p>
            <a:pPr lvl="1"/>
            <a:r>
              <a:rPr lang="zh-CN" altLang="en-US" dirty="0"/>
              <a:t>要关注复临的预兆</a:t>
            </a:r>
            <a:endParaRPr lang="en-US" altLang="zh-CN" dirty="0"/>
          </a:p>
          <a:p>
            <a:r>
              <a:rPr lang="zh-CN" altLang="en-US" dirty="0"/>
              <a:t>盼望落于现实</a:t>
            </a:r>
            <a:endParaRPr lang="en-US" altLang="zh-CN" dirty="0"/>
          </a:p>
          <a:p>
            <a:pPr lvl="1"/>
            <a:r>
              <a:rPr lang="zh-CN" altLang="en-US" dirty="0"/>
              <a:t>在患难中的忍耐（太</a:t>
            </a:r>
            <a:r>
              <a:rPr lang="en-US" altLang="zh-CN" dirty="0"/>
              <a:t>24:13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努力传讲福音（太</a:t>
            </a:r>
            <a:r>
              <a:rPr lang="en-US" altLang="zh-CN" dirty="0"/>
              <a:t>24:14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08500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4372</TotalTime>
  <Words>498</Words>
  <Application>Microsoft Office PowerPoint</Application>
  <PresentationFormat>全屏显示(4:3)</PresentationFormat>
  <Paragraphs>74</Paragraphs>
  <Slides>10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24:29-35</vt:lpstr>
      <vt:lpstr>马太福音 24:29-35</vt:lpstr>
      <vt:lpstr>天国的样式：第五篇</vt:lpstr>
      <vt:lpstr>大纲</vt:lpstr>
      <vt:lpstr>基督复临</vt:lpstr>
      <vt:lpstr>审判和救赎</vt:lpstr>
      <vt:lpstr>审判和救赎</vt:lpstr>
      <vt:lpstr>选民的期盼</vt:lpstr>
      <vt:lpstr>选民的期盼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137</cp:revision>
  <dcterms:created xsi:type="dcterms:W3CDTF">2022-01-01T23:44:20Z</dcterms:created>
  <dcterms:modified xsi:type="dcterms:W3CDTF">2022-04-03T00:49:45Z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