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5" r:id="rId4"/>
    <p:sldId id="259" r:id="rId5"/>
    <p:sldId id="260" r:id="rId6"/>
    <p:sldId id="276" r:id="rId7"/>
    <p:sldId id="277" r:id="rId8"/>
    <p:sldId id="278" r:id="rId9"/>
    <p:sldId id="279" r:id="rId10"/>
    <p:sldId id="280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11:31</a:t>
            </a:r>
            <a:r>
              <a:rPr lang="zh-CN" altLang="en-US" dirty="0"/>
              <a:t>指安提阿古四世在圣殿中献祭猪给宙斯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591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2022/3/19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24:15-28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逼迫中的盼望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D334F0-E571-4AA3-8083-C1A0E6DD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要警惕假基督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4D5A0E-01AF-4C1C-AD55-400BBEC53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信心的第二重考验</a:t>
            </a:r>
            <a:endParaRPr lang="en-US" altLang="zh-CN" dirty="0"/>
          </a:p>
          <a:p>
            <a:pPr lvl="1"/>
            <a:r>
              <a:rPr lang="zh-CN" altLang="en-US" dirty="0"/>
              <a:t>不要轻信假基督</a:t>
            </a:r>
            <a:endParaRPr lang="en-US" altLang="zh-CN" dirty="0"/>
          </a:p>
          <a:p>
            <a:pPr lvl="2"/>
            <a:r>
              <a:rPr lang="zh-CN" altLang="en-US" dirty="0"/>
              <a:t>每个时代都有这样的假冒者</a:t>
            </a:r>
            <a:endParaRPr lang="en-US" altLang="zh-CN" dirty="0"/>
          </a:p>
          <a:p>
            <a:pPr lvl="2"/>
            <a:r>
              <a:rPr lang="zh-CN" altLang="en-US" dirty="0"/>
              <a:t>他们的目的就是要迷惑信徒</a:t>
            </a:r>
            <a:endParaRPr lang="en-US" altLang="zh-CN" dirty="0"/>
          </a:p>
          <a:p>
            <a:pPr lvl="1"/>
            <a:r>
              <a:rPr lang="zh-CN" altLang="en-US" dirty="0"/>
              <a:t>基督再来时的情景</a:t>
            </a:r>
            <a:endParaRPr lang="en-US" altLang="zh-CN" dirty="0"/>
          </a:p>
          <a:p>
            <a:pPr lvl="2"/>
            <a:r>
              <a:rPr lang="zh-CN" altLang="en-US" dirty="0"/>
              <a:t>所有人都能看见</a:t>
            </a:r>
            <a:endParaRPr lang="en-US" altLang="zh-CN" dirty="0"/>
          </a:p>
          <a:p>
            <a:pPr lvl="2"/>
            <a:r>
              <a:rPr lang="zh-CN" altLang="en-US" dirty="0"/>
              <a:t>所有人都会知道</a:t>
            </a:r>
            <a:endParaRPr lang="en-US" altLang="zh-CN" dirty="0"/>
          </a:p>
          <a:p>
            <a:pPr lvl="1"/>
            <a:r>
              <a:rPr lang="zh-CN" altLang="en-US" dirty="0"/>
              <a:t>蒙神保守不会被迷惑的真选民（太</a:t>
            </a:r>
            <a:r>
              <a:rPr lang="en-US" altLang="zh-CN" dirty="0"/>
              <a:t>26:39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8309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应用和思考</a:t>
            </a:r>
            <a:endParaRPr lang="en-US" altLang="zh-CN" dirty="0"/>
          </a:p>
          <a:p>
            <a:pPr lvl="1"/>
            <a:r>
              <a:rPr lang="zh-CN" altLang="en-US" dirty="0"/>
              <a:t>相信神的信实，抓住神的应许</a:t>
            </a:r>
            <a:endParaRPr lang="en-US" altLang="zh-CN" dirty="0"/>
          </a:p>
          <a:p>
            <a:pPr lvl="1"/>
            <a:r>
              <a:rPr lang="zh-CN" altLang="en-US" dirty="0"/>
              <a:t>住在基督里，得平安喜乐</a:t>
            </a:r>
            <a:endParaRPr lang="en-US" altLang="zh-CN" dirty="0"/>
          </a:p>
          <a:p>
            <a:pPr lvl="1"/>
            <a:r>
              <a:rPr lang="zh-CN" altLang="en-US" dirty="0"/>
              <a:t>依靠圣灵，坚守真道（提后</a:t>
            </a:r>
            <a:r>
              <a:rPr lang="en-US" altLang="zh-CN" dirty="0"/>
              <a:t>1:14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24:15-28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15</a:t>
            </a:r>
            <a:r>
              <a:rPr lang="zh-CN" altLang="en-US" sz="2800" dirty="0"/>
              <a:t>你们看见先知但以理所说的‘那行毁坏可憎的’站在圣地（读这经的人须要会意）。</a:t>
            </a:r>
            <a:r>
              <a:rPr lang="en-US" altLang="zh-CN" sz="2800" baseline="30000" dirty="0"/>
              <a:t>16</a:t>
            </a:r>
            <a:r>
              <a:rPr lang="zh-CN" altLang="en-US" sz="2800" dirty="0"/>
              <a:t>那时，在犹太的，应当逃到山上；</a:t>
            </a:r>
            <a:r>
              <a:rPr lang="en-US" altLang="zh-CN" sz="2800" baseline="30000" dirty="0"/>
              <a:t>17</a:t>
            </a:r>
            <a:r>
              <a:rPr lang="zh-CN" altLang="en-US" sz="2800" dirty="0"/>
              <a:t>在房上的，不要下来拿家里的东西；</a:t>
            </a:r>
            <a:r>
              <a:rPr lang="en-US" altLang="zh-CN" sz="2800" baseline="30000" dirty="0"/>
              <a:t>18</a:t>
            </a:r>
            <a:r>
              <a:rPr lang="zh-CN" altLang="en-US" sz="2800" dirty="0"/>
              <a:t>在田里的，也不要回去取衣裳。</a:t>
            </a:r>
            <a:r>
              <a:rPr lang="en-US" altLang="zh-CN" sz="2800" baseline="30000" dirty="0"/>
              <a:t>19</a:t>
            </a:r>
            <a:r>
              <a:rPr lang="zh-CN" altLang="en-US" sz="2800" dirty="0"/>
              <a:t>当那些日子，怀孕的和奶孩子的有祸了。</a:t>
            </a:r>
            <a:r>
              <a:rPr lang="en-US" altLang="zh-CN" sz="2800" baseline="30000" dirty="0"/>
              <a:t>20</a:t>
            </a:r>
            <a:r>
              <a:rPr lang="zh-CN" altLang="en-US" sz="2800" dirty="0"/>
              <a:t>你们应当祈求，叫你们逃走的时候，不遇见冬天或是安息日。</a:t>
            </a:r>
            <a:r>
              <a:rPr lang="en-US" altLang="zh-CN" sz="2800" baseline="30000" dirty="0"/>
              <a:t>21</a:t>
            </a:r>
            <a:r>
              <a:rPr lang="zh-CN" altLang="en-US" sz="2800" dirty="0"/>
              <a:t>因为那时必有大灾难，从世界的起头直到如今，没有这样的灾难，后来也必没有。</a:t>
            </a:r>
            <a:r>
              <a:rPr lang="en-US" altLang="zh-CN" sz="2800" baseline="30000" dirty="0"/>
              <a:t> 22</a:t>
            </a:r>
            <a:r>
              <a:rPr lang="zh-CN" altLang="en-US" sz="2800" dirty="0"/>
              <a:t>若不减少那日子，凡有血气的，总没有一个得救的；只是为选民，那日子必减少了。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24:15-28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23</a:t>
            </a:r>
            <a:r>
              <a:rPr lang="zh-CN" altLang="en-US" sz="2800" dirty="0"/>
              <a:t>那时，若有人对你们说‘基督在这里’，或说‘基督在那里’，你们不要信。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因为假基督、假先知将要起来，显大神迹、大奇事。倘若能行，连选民也就迷惑了。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看哪，我预先告诉你们了。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若有人对你们说，‘看哪，基督在旷野里’，你们不要出去；或说，‘看哪，基督在内屋中’，你们不要信。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闪电从东边发出，直照到西边；人子降临，也要这样。</a:t>
            </a:r>
            <a:r>
              <a:rPr lang="en-US" altLang="zh-CN" sz="2800" baseline="30000" dirty="0"/>
              <a:t>28</a:t>
            </a:r>
            <a:r>
              <a:rPr lang="zh-CN" altLang="en-US" sz="2800" dirty="0"/>
              <a:t>尸首在哪里，鹰也必聚在那里。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9458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逼迫中的盼望（太</a:t>
            </a:r>
            <a:r>
              <a:rPr lang="en-US" altLang="zh-CN" sz="2200" dirty="0">
                <a:solidFill>
                  <a:srgbClr val="FFC000"/>
                </a:solidFill>
              </a:rPr>
              <a:t>24:15-28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逼迫中的盼望</a:t>
            </a:r>
            <a:r>
              <a:rPr lang="en-US" altLang="zh-CN" dirty="0"/>
              <a:t>	</a:t>
            </a:r>
          </a:p>
          <a:p>
            <a:pPr lvl="1"/>
            <a:r>
              <a:rPr lang="zh-CN" altLang="en-US" dirty="0"/>
              <a:t>一定会有逼迫（</a:t>
            </a:r>
            <a:r>
              <a:rPr lang="en-US" altLang="zh-CN" dirty="0"/>
              <a:t>15-21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盼望在于基督（</a:t>
            </a:r>
            <a:r>
              <a:rPr lang="en-US" altLang="zh-CN" dirty="0"/>
              <a:t>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要警惕假基督（</a:t>
            </a:r>
            <a:r>
              <a:rPr lang="en-US" altLang="zh-CN" dirty="0"/>
              <a:t>23-28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C66318-F8C4-40C8-95DF-53778D1F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一定会有逼迫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9357C5-E17C-47B4-B301-FDB4221D2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但以理书的预言</a:t>
            </a:r>
            <a:endParaRPr lang="en-US" altLang="zh-CN" dirty="0"/>
          </a:p>
          <a:p>
            <a:pPr lvl="1"/>
            <a:r>
              <a:rPr lang="zh-CN" altLang="en-US" dirty="0"/>
              <a:t>施行毁坏的罪过（但</a:t>
            </a:r>
            <a:r>
              <a:rPr lang="en-US" altLang="zh-CN" dirty="0"/>
              <a:t>8:13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除掉常献给君的燔祭</a:t>
            </a:r>
            <a:endParaRPr lang="en-US" altLang="zh-CN" dirty="0"/>
          </a:p>
          <a:p>
            <a:pPr lvl="2"/>
            <a:r>
              <a:rPr lang="zh-CN" altLang="en-US" dirty="0"/>
              <a:t>毁坏君的圣所</a:t>
            </a:r>
            <a:endParaRPr lang="en-US" altLang="zh-CN" dirty="0"/>
          </a:p>
          <a:p>
            <a:pPr lvl="1"/>
            <a:r>
              <a:rPr lang="zh-CN" altLang="en-US" dirty="0"/>
              <a:t>何时应验？</a:t>
            </a:r>
            <a:endParaRPr lang="en-US" altLang="zh-CN" dirty="0"/>
          </a:p>
          <a:p>
            <a:pPr lvl="2"/>
            <a:r>
              <a:rPr lang="zh-CN" altLang="en-US" dirty="0"/>
              <a:t>但</a:t>
            </a:r>
            <a:r>
              <a:rPr lang="en-US" altLang="zh-CN" dirty="0"/>
              <a:t>9:27</a:t>
            </a:r>
          </a:p>
          <a:p>
            <a:pPr lvl="2"/>
            <a:r>
              <a:rPr lang="zh-CN" altLang="en-US" dirty="0"/>
              <a:t>但</a:t>
            </a:r>
            <a:r>
              <a:rPr lang="en-US" altLang="zh-CN" dirty="0"/>
              <a:t>11:31——</a:t>
            </a:r>
            <a:r>
              <a:rPr lang="zh-CN" altLang="en-US" dirty="0"/>
              <a:t>安提阿古四世</a:t>
            </a:r>
            <a:endParaRPr lang="en-US" altLang="zh-CN" dirty="0"/>
          </a:p>
          <a:p>
            <a:pPr lvl="2"/>
            <a:r>
              <a:rPr lang="zh-CN" altLang="en-US" dirty="0"/>
              <a:t>但</a:t>
            </a:r>
            <a:r>
              <a:rPr lang="en-US" altLang="zh-CN" dirty="0"/>
              <a:t>12:11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56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EC8379-4911-4498-BEFC-3042AEFD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一定会有逼迫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1F112B-FC9E-4E6E-8353-311501B93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耶稣的预言（太</a:t>
            </a:r>
            <a:r>
              <a:rPr lang="en-US" altLang="zh-CN" dirty="0"/>
              <a:t>24:16-19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圣殿将要被毁（主后</a:t>
            </a:r>
            <a:r>
              <a:rPr lang="en-US" altLang="zh-CN" dirty="0"/>
              <a:t>70</a:t>
            </a:r>
            <a:r>
              <a:rPr lang="zh-CN" altLang="en-US" dirty="0"/>
              <a:t>年）</a:t>
            </a:r>
            <a:endParaRPr lang="en-US" altLang="zh-CN" dirty="0"/>
          </a:p>
          <a:p>
            <a:pPr lvl="1"/>
            <a:r>
              <a:rPr lang="zh-CN" altLang="en-US" dirty="0"/>
              <a:t>时间非常紧迫</a:t>
            </a:r>
            <a:endParaRPr lang="en-US" altLang="zh-CN" dirty="0"/>
          </a:p>
          <a:p>
            <a:pPr lvl="1"/>
            <a:r>
              <a:rPr lang="zh-CN" altLang="en-US" dirty="0"/>
              <a:t>处境非常糟糕</a:t>
            </a:r>
            <a:endParaRPr lang="en-US" altLang="zh-CN" dirty="0"/>
          </a:p>
          <a:p>
            <a:r>
              <a:rPr lang="zh-CN" altLang="en-US" dirty="0"/>
              <a:t>对我们的启示</a:t>
            </a:r>
            <a:endParaRPr lang="en-US" altLang="zh-CN" dirty="0"/>
          </a:p>
          <a:p>
            <a:pPr lvl="1"/>
            <a:r>
              <a:rPr lang="zh-CN" altLang="en-US" dirty="0"/>
              <a:t>一定会有逼迫</a:t>
            </a:r>
            <a:endParaRPr lang="en-US" altLang="zh-CN" dirty="0"/>
          </a:p>
          <a:p>
            <a:pPr lvl="1"/>
            <a:r>
              <a:rPr lang="zh-CN" altLang="en-US" dirty="0"/>
              <a:t>容易忽视的逼迫原因</a:t>
            </a:r>
            <a:r>
              <a:rPr lang="en-US" altLang="zh-CN" dirty="0"/>
              <a:t>——</a:t>
            </a:r>
            <a:r>
              <a:rPr lang="zh-CN" altLang="en-US" dirty="0"/>
              <a:t>圣殿的荒凉</a:t>
            </a:r>
            <a:endParaRPr lang="en-US" altLang="zh-CN" dirty="0"/>
          </a:p>
          <a:p>
            <a:pPr lvl="1"/>
            <a:r>
              <a:rPr lang="zh-CN" altLang="en-US" dirty="0"/>
              <a:t>逼迫很大怎么办？</a:t>
            </a:r>
          </a:p>
        </p:txBody>
      </p:sp>
    </p:spTree>
    <p:extLst>
      <p:ext uri="{BB962C8B-B14F-4D97-AF65-F5344CB8AC3E}">
        <p14:creationId xmlns:p14="http://schemas.microsoft.com/office/powerpoint/2010/main" val="85661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BC0108-2BB5-403E-A14B-CB18705B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盼望在于基督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A71F92-83EB-43FF-9653-E74B8D36F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住在基督里（约</a:t>
            </a:r>
            <a:r>
              <a:rPr lang="en-US" altLang="zh-CN" dirty="0"/>
              <a:t>16:33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祂已胜过世界</a:t>
            </a:r>
            <a:endParaRPr lang="en-US" altLang="zh-CN" dirty="0"/>
          </a:p>
          <a:p>
            <a:pPr lvl="1"/>
            <a:r>
              <a:rPr lang="zh-CN" altLang="en-US" dirty="0"/>
              <a:t>在祂里面有平安</a:t>
            </a:r>
            <a:endParaRPr lang="en-US" altLang="zh-CN" dirty="0"/>
          </a:p>
          <a:p>
            <a:pPr lvl="1"/>
            <a:r>
              <a:rPr lang="zh-CN" altLang="en-US" dirty="0"/>
              <a:t>在祂里面有无人能夺去的喜乐（约</a:t>
            </a:r>
            <a:r>
              <a:rPr lang="en-US" altLang="zh-CN" dirty="0"/>
              <a:t>16:22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逼迫是信心的试炼（彼前</a:t>
            </a:r>
            <a:r>
              <a:rPr lang="en-US" altLang="zh-CN" dirty="0"/>
              <a:t>1:3-9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因信蒙神能力保守（</a:t>
            </a:r>
            <a:r>
              <a:rPr lang="en-US" altLang="zh-CN" dirty="0"/>
              <a:t>2-5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试炼中增强的信心（</a:t>
            </a:r>
            <a:r>
              <a:rPr lang="en-US" altLang="zh-CN" dirty="0"/>
              <a:t>6-7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信心中喜乐的生命（</a:t>
            </a:r>
            <a:r>
              <a:rPr lang="en-US" altLang="zh-CN" dirty="0"/>
              <a:t>8-9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881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8E27C1-10E2-4550-A729-A799DD278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盼望在于基督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224F28-ECC0-4671-B4D8-589A81F9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因神的怜悯</a:t>
            </a:r>
            <a:endParaRPr lang="en-US" altLang="zh-CN" dirty="0"/>
          </a:p>
          <a:p>
            <a:pPr lvl="1"/>
            <a:r>
              <a:rPr lang="zh-CN" altLang="en-US" dirty="0"/>
              <a:t>祂赐给我们救恩和盼望（彼前</a:t>
            </a:r>
            <a:r>
              <a:rPr lang="en-US" altLang="zh-CN" dirty="0"/>
              <a:t>1:3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祂在基督里赐力量给我们（彼前</a:t>
            </a:r>
            <a:r>
              <a:rPr lang="en-US" altLang="zh-CN" dirty="0"/>
              <a:t>5:10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祂减少了苦难和逼迫的时间（太</a:t>
            </a:r>
            <a:r>
              <a:rPr lang="en-US" altLang="zh-CN" dirty="0"/>
              <a:t>24:22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逼迫中我们的盼望在哪里？</a:t>
            </a:r>
            <a:endParaRPr lang="en-US" altLang="zh-CN" dirty="0"/>
          </a:p>
          <a:p>
            <a:pPr lvl="1"/>
            <a:r>
              <a:rPr lang="zh-CN" altLang="en-US" dirty="0"/>
              <a:t>世界？</a:t>
            </a:r>
            <a:endParaRPr lang="en-US" altLang="zh-CN" dirty="0"/>
          </a:p>
          <a:p>
            <a:pPr lvl="1"/>
            <a:r>
              <a:rPr lang="zh-CN" altLang="en-US" dirty="0"/>
              <a:t>自己？</a:t>
            </a:r>
            <a:endParaRPr lang="en-US" altLang="zh-CN" dirty="0"/>
          </a:p>
          <a:p>
            <a:pPr lvl="1"/>
            <a:r>
              <a:rPr lang="zh-CN" altLang="en-US" dirty="0"/>
              <a:t>还是妥协？</a:t>
            </a:r>
          </a:p>
        </p:txBody>
      </p:sp>
    </p:spTree>
    <p:extLst>
      <p:ext uri="{BB962C8B-B14F-4D97-AF65-F5344CB8AC3E}">
        <p14:creationId xmlns:p14="http://schemas.microsoft.com/office/powerpoint/2010/main" val="428125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662</Words>
  <Application>Microsoft Office PowerPoint</Application>
  <PresentationFormat>全屏显示(4:3)</PresentationFormat>
  <Paragraphs>72</Paragraphs>
  <Slides>11</Slides>
  <Notes>3</Notes>
  <HiddenSlides>3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24:15-28</vt:lpstr>
      <vt:lpstr>马太福音 24:15-28</vt:lpstr>
      <vt:lpstr>马太福音 24:15-28</vt:lpstr>
      <vt:lpstr>天国的样式：第五篇</vt:lpstr>
      <vt:lpstr>大纲</vt:lpstr>
      <vt:lpstr>一定会有逼迫</vt:lpstr>
      <vt:lpstr>一定会有逼迫</vt:lpstr>
      <vt:lpstr>盼望在于基督</vt:lpstr>
      <vt:lpstr>盼望在于基督</vt:lpstr>
      <vt:lpstr>要警惕假基督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111</cp:revision>
  <dcterms:created xsi:type="dcterms:W3CDTF">2022-01-01T23:44:20Z</dcterms:created>
  <dcterms:modified xsi:type="dcterms:W3CDTF">2022-03-19T11:51:51Z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