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5" r:id="rId4"/>
    <p:sldId id="259" r:id="rId5"/>
    <p:sldId id="260" r:id="rId6"/>
    <p:sldId id="276" r:id="rId7"/>
    <p:sldId id="277" r:id="rId8"/>
    <p:sldId id="278" r:id="rId9"/>
    <p:sldId id="279" r:id="rId10"/>
    <p:sldId id="281" r:id="rId11"/>
    <p:sldId id="280" r:id="rId12"/>
    <p:sldId id="282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2022/3/6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24:1-14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忍耐到底必然得救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947BD8-E714-49F8-95F5-BD1E2D5C3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信徒艰难的处境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25B6EB-CDA1-4FCF-845A-2F6E7F71A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不要效法世界</a:t>
            </a:r>
            <a:endParaRPr lang="en-US" altLang="zh-CN" dirty="0"/>
          </a:p>
          <a:p>
            <a:pPr lvl="1"/>
            <a:r>
              <a:rPr lang="zh-CN" altLang="en-US" dirty="0"/>
              <a:t>这个世代的光景</a:t>
            </a:r>
            <a:endParaRPr lang="en-US" altLang="zh-CN" dirty="0"/>
          </a:p>
          <a:p>
            <a:pPr lvl="2"/>
            <a:r>
              <a:rPr lang="zh-CN" altLang="en-US" dirty="0"/>
              <a:t>失去信仰：到处是假先知</a:t>
            </a:r>
            <a:endParaRPr lang="en-US" altLang="zh-CN" dirty="0"/>
          </a:p>
          <a:p>
            <a:pPr lvl="2"/>
            <a:r>
              <a:rPr lang="zh-CN" altLang="en-US" dirty="0"/>
              <a:t>彼此恨恶：到处充满邪恶以至爱心冷淡</a:t>
            </a:r>
            <a:endParaRPr lang="en-US" altLang="zh-CN" dirty="0"/>
          </a:p>
          <a:p>
            <a:pPr lvl="1"/>
            <a:r>
              <a:rPr lang="zh-CN" altLang="en-US" dirty="0"/>
              <a:t>基督徒应该如何行</a:t>
            </a:r>
            <a:endParaRPr lang="en-US" altLang="zh-CN" dirty="0"/>
          </a:p>
          <a:p>
            <a:pPr lvl="2"/>
            <a:r>
              <a:rPr lang="zh-CN" altLang="en-US" dirty="0"/>
              <a:t>跟从基督（约</a:t>
            </a:r>
            <a:r>
              <a:rPr lang="en-US" altLang="zh-CN" dirty="0"/>
              <a:t>8:12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寻求真理（约</a:t>
            </a:r>
            <a:r>
              <a:rPr lang="en-US" altLang="zh-CN" dirty="0"/>
              <a:t>17:16-17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心意更新（罗</a:t>
            </a:r>
            <a:r>
              <a:rPr lang="en-US" altLang="zh-CN" dirty="0"/>
              <a:t>12:2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05915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4A2436-A142-4887-B3B2-BC05C1623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得救盼望在于基督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1B7BF2-8F04-4D55-B5F3-A6D322D0A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艰难处境下的选择</a:t>
            </a:r>
            <a:endParaRPr lang="en-US" altLang="zh-CN" dirty="0"/>
          </a:p>
          <a:p>
            <a:pPr lvl="1"/>
            <a:r>
              <a:rPr lang="zh-CN" altLang="en-US" dirty="0"/>
              <a:t>放弃信仰</a:t>
            </a:r>
            <a:endParaRPr lang="en-US" altLang="zh-CN" dirty="0"/>
          </a:p>
          <a:p>
            <a:pPr lvl="2"/>
            <a:r>
              <a:rPr lang="zh-CN" altLang="en-US" dirty="0"/>
              <a:t>天灾人祸的艰难</a:t>
            </a:r>
            <a:endParaRPr lang="en-US" altLang="zh-CN" dirty="0"/>
          </a:p>
          <a:p>
            <a:pPr lvl="2"/>
            <a:r>
              <a:rPr lang="zh-CN" altLang="en-US" dirty="0"/>
              <a:t>逼迫中的苦难</a:t>
            </a:r>
            <a:endParaRPr lang="en-US" altLang="zh-CN" dirty="0"/>
          </a:p>
          <a:p>
            <a:pPr lvl="2"/>
            <a:r>
              <a:rPr lang="zh-CN" altLang="en-US" dirty="0"/>
              <a:t>假基督和假先知的迷惑</a:t>
            </a:r>
            <a:endParaRPr lang="en-US" altLang="zh-CN" dirty="0"/>
          </a:p>
          <a:p>
            <a:pPr lvl="1"/>
            <a:r>
              <a:rPr lang="zh-CN" altLang="en-US" dirty="0"/>
              <a:t>忍耐到底必然得救</a:t>
            </a:r>
            <a:endParaRPr lang="en-US" altLang="zh-CN" dirty="0"/>
          </a:p>
          <a:p>
            <a:pPr lvl="2"/>
            <a:r>
              <a:rPr lang="zh-CN" altLang="en-US" dirty="0"/>
              <a:t>得救的盼望在哪里？</a:t>
            </a:r>
            <a:endParaRPr lang="en-US" altLang="zh-CN" dirty="0"/>
          </a:p>
          <a:p>
            <a:pPr lvl="2"/>
            <a:r>
              <a:rPr lang="zh-CN" altLang="en-US" dirty="0"/>
              <a:t>忍耐到底的表现又是什么？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6305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8BF030-7FA6-451C-99E3-CF056A99D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得救盼望在于基督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1AAF52-9D66-4BA2-A638-610DE0B8F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得救的盼望在于基督</a:t>
            </a:r>
            <a:endParaRPr lang="en-US" altLang="zh-CN" dirty="0"/>
          </a:p>
          <a:p>
            <a:pPr lvl="1"/>
            <a:r>
              <a:rPr lang="zh-CN" altLang="en-US" dirty="0"/>
              <a:t>基督是救主（罗</a:t>
            </a:r>
            <a:r>
              <a:rPr lang="en-US" altLang="zh-CN" dirty="0"/>
              <a:t>5:8-10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基督内住的力量（林后</a:t>
            </a:r>
            <a:r>
              <a:rPr lang="en-US" altLang="zh-CN" dirty="0"/>
              <a:t>4:7-9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有盼望所以才忍耐（罗</a:t>
            </a:r>
            <a:r>
              <a:rPr lang="en-US" altLang="zh-CN" dirty="0"/>
              <a:t>8:24-25</a:t>
            </a:r>
            <a:r>
              <a:rPr lang="zh-CN" altLang="en-US" dirty="0"/>
              <a:t>，林后</a:t>
            </a:r>
            <a:r>
              <a:rPr lang="en-US" altLang="zh-CN" dirty="0"/>
              <a:t>4:17-18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忍耐到底的表现是什么？</a:t>
            </a:r>
            <a:endParaRPr lang="en-US" altLang="zh-CN" dirty="0"/>
          </a:p>
          <a:p>
            <a:pPr lvl="1"/>
            <a:r>
              <a:rPr lang="zh-CN" altLang="en-US" dirty="0"/>
              <a:t>在至暗之时仍守真理</a:t>
            </a:r>
            <a:endParaRPr lang="en-US" altLang="zh-CN" dirty="0"/>
          </a:p>
          <a:p>
            <a:pPr lvl="1"/>
            <a:r>
              <a:rPr lang="zh-CN" altLang="en-US" dirty="0"/>
              <a:t>在憎恨之处仍播下爱</a:t>
            </a:r>
            <a:endParaRPr lang="en-US" altLang="zh-CN" dirty="0"/>
          </a:p>
          <a:p>
            <a:pPr lvl="1"/>
            <a:r>
              <a:rPr lang="zh-CN" altLang="en-US" dirty="0"/>
              <a:t>在逼迫之中仍传福音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0256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应用和思考</a:t>
            </a:r>
            <a:endParaRPr lang="en-US" altLang="zh-CN" dirty="0"/>
          </a:p>
          <a:p>
            <a:pPr lvl="1"/>
            <a:r>
              <a:rPr lang="zh-CN" altLang="en-US" dirty="0"/>
              <a:t>身处困境你的盼望在于基督吗？</a:t>
            </a:r>
            <a:endParaRPr lang="en-US" altLang="zh-CN" dirty="0"/>
          </a:p>
          <a:p>
            <a:pPr lvl="1"/>
            <a:r>
              <a:rPr lang="zh-CN" altLang="en-US" dirty="0"/>
              <a:t>不法的事增多会让你爱心冷淡吗？</a:t>
            </a:r>
            <a:endParaRPr lang="en-US" altLang="zh-CN" dirty="0"/>
          </a:p>
          <a:p>
            <a:pPr lvl="1"/>
            <a:r>
              <a:rPr lang="zh-CN" altLang="en-US" dirty="0"/>
              <a:t>如果你盼望基督快来那你有努力传福音吗？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24:1-14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1</a:t>
            </a:r>
            <a:r>
              <a:rPr lang="zh-CN" altLang="en-US" sz="2800" dirty="0"/>
              <a:t>耶稣出了圣殿，正走的时候，门徒进前来，把殿宇指给他看。</a:t>
            </a:r>
            <a:r>
              <a:rPr lang="en-US" altLang="zh-CN" sz="2800" baseline="30000" dirty="0"/>
              <a:t>2</a:t>
            </a:r>
            <a:r>
              <a:rPr lang="zh-CN" altLang="en-US" sz="2800" dirty="0"/>
              <a:t>耶稣对他们说：“你们不是看见这殿宇吗？我实在告诉你们：将来在这里，没有一块石头留在石头上不被拆毁了。”</a:t>
            </a:r>
            <a:r>
              <a:rPr lang="en-US" altLang="zh-CN" sz="2800" baseline="30000" dirty="0"/>
              <a:t>3</a:t>
            </a:r>
            <a:r>
              <a:rPr lang="zh-CN" altLang="en-US" sz="2800" dirty="0"/>
              <a:t>耶稣在橄榄山上坐着，门徒暗暗地来说：“请告诉我们，什么时候有这些事？你降临和世界的末了，有什么预兆呢？”</a:t>
            </a:r>
            <a:r>
              <a:rPr lang="en-US" altLang="zh-CN" sz="2800" baseline="30000" dirty="0"/>
              <a:t>4</a:t>
            </a:r>
            <a:r>
              <a:rPr lang="zh-CN" altLang="en-US" sz="2800" dirty="0"/>
              <a:t>耶稣回答说：“你们要谨慎，免得有人迷惑你们。</a:t>
            </a:r>
            <a:r>
              <a:rPr lang="en-US" altLang="zh-CN" sz="2800" baseline="30000" dirty="0"/>
              <a:t>5</a:t>
            </a:r>
            <a:r>
              <a:rPr lang="zh-CN" altLang="en-US" sz="2800" dirty="0"/>
              <a:t>因为将来有好些人冒我的名来，说：‘我是基督’，并且要迷惑许多人。</a:t>
            </a:r>
            <a:r>
              <a:rPr lang="en-US" altLang="zh-CN" sz="2800" baseline="30000" dirty="0"/>
              <a:t>6</a:t>
            </a:r>
            <a:r>
              <a:rPr lang="zh-CN" altLang="en-US" sz="2800" dirty="0"/>
              <a:t>你们也要听见打仗和打仗的风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24:1-14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zh-CN" altLang="en-US" sz="2800" dirty="0"/>
              <a:t>声，总不要惊慌，因为这些事是必须有的，只是末期还没有到。</a:t>
            </a:r>
            <a:r>
              <a:rPr lang="en-US" altLang="zh-CN" sz="2800" baseline="30000" dirty="0"/>
              <a:t> 7</a:t>
            </a:r>
            <a:r>
              <a:rPr lang="zh-CN" altLang="en-US" sz="2800" dirty="0"/>
              <a:t>民要攻打民，国要攻打国，多处必有饥荒、地震。</a:t>
            </a:r>
            <a:r>
              <a:rPr lang="en-US" altLang="zh-CN" sz="2800" baseline="30000" dirty="0"/>
              <a:t>8</a:t>
            </a:r>
            <a:r>
              <a:rPr lang="zh-CN" altLang="en-US" sz="2800" dirty="0"/>
              <a:t>这都是灾难的起头。</a:t>
            </a:r>
            <a:r>
              <a:rPr lang="en-US" altLang="zh-CN" sz="2800" baseline="30000" dirty="0"/>
              <a:t>9</a:t>
            </a:r>
            <a:r>
              <a:rPr lang="zh-CN" altLang="en-US" sz="2800" dirty="0"/>
              <a:t>那时，人要把你们陷在患难里，也要杀害你们；你们又要为我的名被万民恨恶。</a:t>
            </a:r>
            <a:r>
              <a:rPr lang="en-US" altLang="zh-CN" sz="2800" baseline="30000" dirty="0"/>
              <a:t>10</a:t>
            </a:r>
            <a:r>
              <a:rPr lang="zh-CN" altLang="en-US" sz="2800" dirty="0"/>
              <a:t>那时，必有许多人跌倒，也要彼此陷害，彼此恨恶；</a:t>
            </a:r>
            <a:r>
              <a:rPr lang="en-US" altLang="zh-CN" sz="2800" baseline="30000" dirty="0"/>
              <a:t>11</a:t>
            </a:r>
            <a:r>
              <a:rPr lang="zh-CN" altLang="en-US" sz="2800" dirty="0"/>
              <a:t>且有好些假先知起来，迷惑多人。</a:t>
            </a:r>
            <a:r>
              <a:rPr lang="en-US" altLang="zh-CN" sz="2800" baseline="30000" dirty="0"/>
              <a:t>12</a:t>
            </a:r>
            <a:r>
              <a:rPr lang="zh-CN" altLang="en-US" sz="2800" dirty="0"/>
              <a:t>只因不法的事增多，许多人的爱心才渐渐冷淡了。</a:t>
            </a:r>
            <a:r>
              <a:rPr lang="en-US" altLang="zh-CN" sz="2800" baseline="30000" dirty="0"/>
              <a:t>13</a:t>
            </a:r>
            <a:r>
              <a:rPr lang="zh-CN" altLang="en-US" sz="2800" dirty="0"/>
              <a:t>惟有忍耐到底的必然得救。</a:t>
            </a:r>
            <a:r>
              <a:rPr lang="en-US" altLang="zh-CN" sz="2800" baseline="30000" dirty="0"/>
              <a:t>14</a:t>
            </a:r>
            <a:r>
              <a:rPr lang="zh-CN" altLang="en-US" sz="2800" dirty="0"/>
              <a:t>这天国的福音要传遍天下，对万民作见证，然后末期才来到。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94586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>
                <a:solidFill>
                  <a:srgbClr val="FFC000"/>
                </a:solidFill>
              </a:rPr>
              <a:t>忍耐到底必然得救（太</a:t>
            </a:r>
            <a:r>
              <a:rPr lang="en-US" altLang="zh-CN" sz="2200" dirty="0">
                <a:solidFill>
                  <a:srgbClr val="FFC000"/>
                </a:solidFill>
              </a:rPr>
              <a:t>24:1-14</a:t>
            </a:r>
            <a:r>
              <a:rPr lang="zh-CN" altLang="en-US" sz="2200" dirty="0">
                <a:solidFill>
                  <a:srgbClr val="FFC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忍耐到底必然得救</a:t>
            </a:r>
            <a:r>
              <a:rPr lang="en-US" altLang="zh-CN" dirty="0"/>
              <a:t>	</a:t>
            </a:r>
          </a:p>
          <a:p>
            <a:pPr lvl="1"/>
            <a:r>
              <a:rPr lang="zh-CN" altLang="en-US" dirty="0"/>
              <a:t>假基督的迷惑</a:t>
            </a:r>
            <a:endParaRPr lang="en-US" altLang="zh-CN" dirty="0"/>
          </a:p>
          <a:p>
            <a:pPr lvl="1"/>
            <a:r>
              <a:rPr lang="zh-CN" altLang="en-US" dirty="0"/>
              <a:t>信徒艰难的处境</a:t>
            </a:r>
            <a:endParaRPr lang="en-US" altLang="zh-CN" dirty="0"/>
          </a:p>
          <a:p>
            <a:pPr lvl="1"/>
            <a:r>
              <a:rPr lang="zh-CN" altLang="en-US" dirty="0"/>
              <a:t>得救盼望在于基督</a:t>
            </a:r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61D851-104B-4844-AE35-B716E2C3D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489325-FA0E-4624-B606-1B85CE03B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即将到来的天国审判</a:t>
            </a:r>
            <a:endParaRPr lang="en-US" altLang="zh-CN" dirty="0"/>
          </a:p>
          <a:p>
            <a:pPr lvl="1"/>
            <a:r>
              <a:rPr lang="zh-CN" altLang="en-US" dirty="0"/>
              <a:t>门徒的焦点：圣殿（可</a:t>
            </a:r>
            <a:r>
              <a:rPr lang="en-US" altLang="zh-CN" dirty="0"/>
              <a:t>13:1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华美的圣殿</a:t>
            </a:r>
            <a:endParaRPr lang="en-US" altLang="zh-CN" dirty="0"/>
          </a:p>
          <a:p>
            <a:pPr lvl="2"/>
            <a:r>
              <a:rPr lang="zh-CN" altLang="en-US" dirty="0"/>
              <a:t>坚固的圣殿基石</a:t>
            </a:r>
            <a:endParaRPr lang="en-US" altLang="zh-CN" dirty="0"/>
          </a:p>
          <a:p>
            <a:pPr lvl="1"/>
            <a:r>
              <a:rPr lang="zh-CN" altLang="en-US" dirty="0"/>
              <a:t>耶稣的焦点：中保基督</a:t>
            </a:r>
            <a:endParaRPr lang="en-US" altLang="zh-CN" dirty="0"/>
          </a:p>
          <a:p>
            <a:pPr lvl="2"/>
            <a:r>
              <a:rPr lang="zh-CN" altLang="en-US" dirty="0"/>
              <a:t>圣殿被毁：祂是神人相交的核心</a:t>
            </a:r>
            <a:endParaRPr lang="en-US" altLang="zh-CN" dirty="0"/>
          </a:p>
          <a:p>
            <a:pPr lvl="2"/>
            <a:r>
              <a:rPr lang="zh-CN" altLang="en-US" dirty="0"/>
              <a:t>基督再来：祂是有权柄的王</a:t>
            </a:r>
            <a:endParaRPr lang="en-US" altLang="zh-CN" dirty="0"/>
          </a:p>
          <a:p>
            <a:pPr lvl="1"/>
            <a:r>
              <a:rPr lang="zh-CN" altLang="en-US" dirty="0"/>
              <a:t>我们的焦点呢？</a:t>
            </a:r>
            <a:endParaRPr lang="en-US" altLang="zh-CN" dirty="0"/>
          </a:p>
          <a:p>
            <a:pPr lvl="2"/>
            <a:r>
              <a:rPr lang="zh-CN" altLang="en-US" dirty="0"/>
              <a:t>基督何时来？（如同门徒）（太</a:t>
            </a:r>
            <a:r>
              <a:rPr lang="en-US" altLang="zh-CN" dirty="0"/>
              <a:t>24:3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我们应该如何行</a:t>
            </a:r>
          </a:p>
        </p:txBody>
      </p:sp>
    </p:spTree>
    <p:extLst>
      <p:ext uri="{BB962C8B-B14F-4D97-AF65-F5344CB8AC3E}">
        <p14:creationId xmlns:p14="http://schemas.microsoft.com/office/powerpoint/2010/main" val="103487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17CBB3-7889-496C-8839-1BD17E791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假基督的迷惑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781D9D-361B-4E14-BB6C-66090891A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要谨慎假基督的迷惑</a:t>
            </a:r>
            <a:endParaRPr lang="en-US" altLang="zh-CN" dirty="0"/>
          </a:p>
          <a:p>
            <a:pPr lvl="1"/>
            <a:r>
              <a:rPr lang="zh-CN" altLang="en-US" dirty="0"/>
              <a:t>有人自称基督</a:t>
            </a:r>
            <a:endParaRPr lang="en-US" altLang="zh-CN" dirty="0"/>
          </a:p>
          <a:p>
            <a:pPr lvl="2"/>
            <a:r>
              <a:rPr lang="zh-CN" altLang="en-US" dirty="0"/>
              <a:t>假冒基督之名</a:t>
            </a:r>
            <a:endParaRPr lang="en-US" altLang="zh-CN" dirty="0"/>
          </a:p>
          <a:p>
            <a:pPr lvl="2"/>
            <a:r>
              <a:rPr lang="zh-CN" altLang="en-US" dirty="0"/>
              <a:t>要来迷惑众人</a:t>
            </a:r>
            <a:endParaRPr lang="en-US" altLang="zh-CN" dirty="0"/>
          </a:p>
          <a:p>
            <a:pPr lvl="1"/>
            <a:r>
              <a:rPr lang="zh-CN" altLang="en-US" dirty="0"/>
              <a:t>当今虚假的救主和盼望</a:t>
            </a:r>
            <a:endParaRPr lang="en-US" altLang="zh-CN" dirty="0"/>
          </a:p>
          <a:p>
            <a:pPr lvl="2"/>
            <a:r>
              <a:rPr lang="zh-CN" altLang="en-US" dirty="0"/>
              <a:t>警惕除基督以外任何自称救主的存在</a:t>
            </a:r>
            <a:endParaRPr lang="en-US" altLang="zh-CN" dirty="0"/>
          </a:p>
          <a:p>
            <a:pPr lvl="3"/>
            <a:r>
              <a:rPr lang="zh-CN" altLang="en-US" dirty="0"/>
              <a:t>某个人</a:t>
            </a:r>
            <a:endParaRPr lang="en-US" altLang="zh-CN" dirty="0"/>
          </a:p>
          <a:p>
            <a:pPr lvl="3"/>
            <a:r>
              <a:rPr lang="zh-CN" altLang="en-US" dirty="0"/>
              <a:t>某种理论</a:t>
            </a:r>
            <a:endParaRPr lang="en-US" altLang="zh-CN" dirty="0"/>
          </a:p>
          <a:p>
            <a:pPr lvl="3"/>
            <a:r>
              <a:rPr lang="zh-CN" altLang="en-US" dirty="0"/>
              <a:t>某些事物</a:t>
            </a:r>
            <a:endParaRPr lang="en-US" altLang="zh-CN" dirty="0"/>
          </a:p>
          <a:p>
            <a:pPr lvl="2"/>
            <a:r>
              <a:rPr lang="zh-CN" altLang="en-US" dirty="0"/>
              <a:t>不要把盼望建立在这些自称的救主身上</a:t>
            </a:r>
          </a:p>
        </p:txBody>
      </p:sp>
    </p:spTree>
    <p:extLst>
      <p:ext uri="{BB962C8B-B14F-4D97-AF65-F5344CB8AC3E}">
        <p14:creationId xmlns:p14="http://schemas.microsoft.com/office/powerpoint/2010/main" val="289848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C880DE-2547-42E8-83E9-8137BA287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信徒艰难的处境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125BD9-1718-474F-B837-D20ED6707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不要惊惶</a:t>
            </a:r>
            <a:endParaRPr lang="en-US" altLang="zh-CN" dirty="0"/>
          </a:p>
          <a:p>
            <a:pPr lvl="1"/>
            <a:r>
              <a:rPr lang="zh-CN" altLang="en-US" dirty="0"/>
              <a:t>天灾人祸不可避免</a:t>
            </a:r>
            <a:endParaRPr lang="en-US" altLang="zh-CN" dirty="0"/>
          </a:p>
          <a:p>
            <a:pPr lvl="2"/>
            <a:r>
              <a:rPr lang="zh-CN" altLang="en-US" dirty="0"/>
              <a:t>战争</a:t>
            </a:r>
            <a:endParaRPr lang="en-US" altLang="zh-CN" dirty="0"/>
          </a:p>
          <a:p>
            <a:pPr lvl="2"/>
            <a:r>
              <a:rPr lang="zh-CN" altLang="en-US" dirty="0"/>
              <a:t>饥荒和地震</a:t>
            </a:r>
            <a:endParaRPr lang="en-US" altLang="zh-CN" dirty="0"/>
          </a:p>
          <a:p>
            <a:pPr lvl="2"/>
            <a:r>
              <a:rPr lang="zh-CN" altLang="en-US" dirty="0"/>
              <a:t>其他各种灾难</a:t>
            </a:r>
            <a:endParaRPr lang="en-US" altLang="zh-CN" dirty="0"/>
          </a:p>
          <a:p>
            <a:pPr lvl="1"/>
            <a:r>
              <a:rPr lang="zh-CN" altLang="en-US" dirty="0"/>
              <a:t>警惕虚假的声称</a:t>
            </a:r>
            <a:endParaRPr lang="en-US" altLang="zh-CN" dirty="0"/>
          </a:p>
          <a:p>
            <a:pPr lvl="2"/>
            <a:r>
              <a:rPr lang="zh-CN" altLang="en-US" dirty="0"/>
              <a:t>假基督：兆头</a:t>
            </a:r>
            <a:r>
              <a:rPr lang="en-US" altLang="zh-CN" dirty="0"/>
              <a:t>=</a:t>
            </a:r>
            <a:r>
              <a:rPr lang="zh-CN" altLang="en-US" dirty="0"/>
              <a:t>基督已经来了        我就是</a:t>
            </a:r>
            <a:endParaRPr lang="en-US" altLang="zh-CN" dirty="0"/>
          </a:p>
          <a:p>
            <a:pPr lvl="2"/>
            <a:r>
              <a:rPr lang="zh-CN" altLang="en-US" dirty="0"/>
              <a:t>兆头：表明基督要来而非基督什么时候来</a:t>
            </a:r>
            <a:endParaRPr lang="en-US" altLang="zh-CN" dirty="0"/>
          </a:p>
          <a:p>
            <a:pPr lvl="1"/>
            <a:r>
              <a:rPr lang="zh-CN" altLang="en-US" dirty="0"/>
              <a:t>信靠基督直面苦难（太</a:t>
            </a:r>
            <a:r>
              <a:rPr lang="en-US" altLang="zh-CN" dirty="0"/>
              <a:t>26:54</a:t>
            </a:r>
            <a:r>
              <a:rPr lang="zh-CN" altLang="en-US" dirty="0"/>
              <a:t>）</a:t>
            </a:r>
          </a:p>
        </p:txBody>
      </p:sp>
      <p:sp>
        <p:nvSpPr>
          <p:cNvPr id="4" name="箭头: 右 3">
            <a:extLst>
              <a:ext uri="{FF2B5EF4-FFF2-40B4-BE49-F238E27FC236}">
                <a16:creationId xmlns:a16="http://schemas.microsoft.com/office/drawing/2014/main" id="{4731EB3A-8307-45C3-8B66-1AA06654B1BA}"/>
              </a:ext>
            </a:extLst>
          </p:cNvPr>
          <p:cNvSpPr/>
          <p:nvPr/>
        </p:nvSpPr>
        <p:spPr>
          <a:xfrm>
            <a:off x="5724128" y="4581128"/>
            <a:ext cx="432048" cy="28803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685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9A5F62-4C19-47F3-8C77-708F68F31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信徒艰难的处境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C7FD50-69EE-4A34-B7DC-62C0DE35A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不要害怕</a:t>
            </a:r>
            <a:endParaRPr lang="en-US" altLang="zh-CN" dirty="0"/>
          </a:p>
          <a:p>
            <a:pPr lvl="1"/>
            <a:r>
              <a:rPr lang="zh-CN" altLang="en-US" dirty="0"/>
              <a:t>世界的逼迫</a:t>
            </a:r>
            <a:endParaRPr lang="en-US" altLang="zh-CN" dirty="0"/>
          </a:p>
          <a:p>
            <a:pPr lvl="2"/>
            <a:r>
              <a:rPr lang="zh-CN" altLang="en-US" dirty="0"/>
              <a:t>身体上的：鞭打和杀害</a:t>
            </a:r>
            <a:endParaRPr lang="en-US" altLang="zh-CN" dirty="0"/>
          </a:p>
          <a:p>
            <a:pPr lvl="2"/>
            <a:r>
              <a:rPr lang="zh-CN" altLang="en-US" dirty="0"/>
              <a:t>精神上的：恨恶和不接纳</a:t>
            </a:r>
            <a:endParaRPr lang="en-US" altLang="zh-CN" dirty="0"/>
          </a:p>
          <a:p>
            <a:pPr lvl="1"/>
            <a:r>
              <a:rPr lang="zh-CN" altLang="en-US" dirty="0"/>
              <a:t>逼迫的原因</a:t>
            </a:r>
            <a:endParaRPr lang="en-US" altLang="zh-CN" dirty="0"/>
          </a:p>
          <a:p>
            <a:pPr lvl="2"/>
            <a:r>
              <a:rPr lang="zh-CN" altLang="en-US" dirty="0"/>
              <a:t>这是两个国度的争战</a:t>
            </a:r>
            <a:endParaRPr lang="en-US" altLang="zh-CN" dirty="0"/>
          </a:p>
          <a:p>
            <a:pPr lvl="2"/>
            <a:r>
              <a:rPr lang="zh-CN" altLang="en-US" dirty="0"/>
              <a:t>这是被神拣选的标志（约</a:t>
            </a:r>
            <a:r>
              <a:rPr lang="en-US" altLang="zh-CN" dirty="0"/>
              <a:t>15:18-19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靠主得胜</a:t>
            </a:r>
            <a:endParaRPr lang="en-US" altLang="zh-CN" dirty="0"/>
          </a:p>
          <a:p>
            <a:pPr lvl="2"/>
            <a:r>
              <a:rPr lang="zh-CN" altLang="en-US" dirty="0"/>
              <a:t>因为基督已得胜（约</a:t>
            </a:r>
            <a:r>
              <a:rPr lang="en-US" altLang="zh-CN" dirty="0"/>
              <a:t>16:33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脱离罪恶（约</a:t>
            </a:r>
            <a:r>
              <a:rPr lang="en-US" altLang="zh-CN" dirty="0"/>
              <a:t>17:15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1763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</TotalTime>
  <Words>796</Words>
  <Application>Microsoft Office PowerPoint</Application>
  <PresentationFormat>全屏显示(4:3)</PresentationFormat>
  <Paragraphs>94</Paragraphs>
  <Slides>13</Slides>
  <Notes>2</Notes>
  <HiddenSlides>3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微软雅黑</vt:lpstr>
      <vt:lpstr>Arial</vt:lpstr>
      <vt:lpstr>Calibri</vt:lpstr>
      <vt:lpstr>Office 主题</vt:lpstr>
      <vt:lpstr>马太福音 24:1-14</vt:lpstr>
      <vt:lpstr>马太福音 24:1-14</vt:lpstr>
      <vt:lpstr>马太福音 24:1-14</vt:lpstr>
      <vt:lpstr>天国的样式：第五篇</vt:lpstr>
      <vt:lpstr>大纲</vt:lpstr>
      <vt:lpstr>天国的审判</vt:lpstr>
      <vt:lpstr>假基督的迷惑</vt:lpstr>
      <vt:lpstr>信徒艰难的处境</vt:lpstr>
      <vt:lpstr>信徒艰难的处境</vt:lpstr>
      <vt:lpstr>信徒艰难的处境</vt:lpstr>
      <vt:lpstr>得救盼望在于基督</vt:lpstr>
      <vt:lpstr>得救盼望在于基督</vt:lpstr>
      <vt:lpstr>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94</cp:revision>
  <dcterms:created xsi:type="dcterms:W3CDTF">2022-01-01T23:44:20Z</dcterms:created>
  <dcterms:modified xsi:type="dcterms:W3CDTF">2022-03-06T02:44:17Z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