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71" r:id="rId4"/>
    <p:sldId id="277" r:id="rId5"/>
    <p:sldId id="259" r:id="rId6"/>
    <p:sldId id="260" r:id="rId7"/>
    <p:sldId id="279" r:id="rId8"/>
    <p:sldId id="278" r:id="rId9"/>
    <p:sldId id="280" r:id="rId10"/>
    <p:sldId id="281" r:id="rId11"/>
    <p:sldId id="282" r:id="rId12"/>
    <p:sldId id="283" r:id="rId13"/>
    <p:sldId id="284" r:id="rId14"/>
    <p:sldId id="269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2022/2/5</a:t>
            </a:fld>
            <a:endParaRPr lang="zh-CN" altLang="en-US"/>
          </a:p>
        </p:txBody>
      </p:sp>
      <p:sp>
        <p:nvSpPr>
          <p:cNvPr id="104867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中文福字：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其本义是（神祖）保佑，“福”是双手虔诚地捧着酒坛（酉）敬神（示）的形象</a:t>
            </a:r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2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2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2022/2/5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2022/2/5</a:t>
            </a:fld>
            <a:endParaRPr lang="zh-CN" altLang="en-US"/>
          </a:p>
        </p:txBody>
      </p:sp>
      <p:sp>
        <p:nvSpPr>
          <p:cNvPr id="104864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2022/2/5</a:t>
            </a:fld>
            <a:endParaRPr lang="zh-CN" altLang="en-US"/>
          </a:p>
        </p:txBody>
      </p:sp>
      <p:sp>
        <p:nvSpPr>
          <p:cNvPr id="104863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2022/2/5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2022/2/5</a:t>
            </a:fld>
            <a:endParaRPr lang="zh-CN" altLang="en-US"/>
          </a:p>
        </p:txBody>
      </p:sp>
      <p:sp>
        <p:nvSpPr>
          <p:cNvPr id="104865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1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2022/2/5</a:t>
            </a:fld>
            <a:endParaRPr lang="zh-CN" altLang="en-US"/>
          </a:p>
        </p:txBody>
      </p:sp>
      <p:sp>
        <p:nvSpPr>
          <p:cNvPr id="104860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6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7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9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0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2022/2/5</a:t>
            </a:fld>
            <a:endParaRPr lang="zh-CN" altLang="en-US"/>
          </a:p>
        </p:txBody>
      </p:sp>
      <p:sp>
        <p:nvSpPr>
          <p:cNvPr id="1048661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2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2022/2/5</a:t>
            </a:fld>
            <a:endParaRPr lang="zh-CN" altLang="en-US"/>
          </a:p>
        </p:txBody>
      </p:sp>
      <p:sp>
        <p:nvSpPr>
          <p:cNvPr id="104863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2022/2/5</a:t>
            </a:fld>
            <a:endParaRPr lang="zh-CN" altLang="en-US"/>
          </a:p>
        </p:txBody>
      </p:sp>
      <p:sp>
        <p:nvSpPr>
          <p:cNvPr id="104866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7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8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2022/2/5</a:t>
            </a:fld>
            <a:endParaRPr lang="zh-CN" altLang="en-US"/>
          </a:p>
        </p:txBody>
      </p:sp>
      <p:sp>
        <p:nvSpPr>
          <p:cNvPr id="104867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7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4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2022/2/5</a:t>
            </a:fld>
            <a:endParaRPr lang="zh-CN" altLang="en-US"/>
          </a:p>
        </p:txBody>
      </p:sp>
      <p:sp>
        <p:nvSpPr>
          <p:cNvPr id="104864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2022/2/5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23:13-36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认识基督蒙福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7ABF2F-188D-486B-9E54-3C1247872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文士和法利赛人的七祸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6E2F44-1518-4A13-BDDD-9DE3F66C2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第二祸和第六祸：做事弊大于利</a:t>
            </a:r>
            <a:endParaRPr lang="en-US" altLang="zh-CN" dirty="0"/>
          </a:p>
          <a:p>
            <a:pPr lvl="1"/>
            <a:r>
              <a:rPr lang="zh-CN" altLang="en-US" dirty="0"/>
              <a:t>第二祸：热心传道却引人入歧途</a:t>
            </a:r>
            <a:endParaRPr lang="en-US" altLang="zh-CN" dirty="0"/>
          </a:p>
          <a:p>
            <a:pPr lvl="1"/>
            <a:r>
              <a:rPr lang="zh-CN" altLang="en-US" dirty="0"/>
              <a:t>第六祸：外表圣洁却玷污跟从者</a:t>
            </a:r>
            <a:endParaRPr lang="en-US" altLang="zh-CN" dirty="0"/>
          </a:p>
          <a:p>
            <a:pPr lvl="1"/>
            <a:r>
              <a:rPr lang="zh-CN" altLang="en-US" dirty="0"/>
              <a:t>热心和圣洁难道不好吗？</a:t>
            </a:r>
            <a:endParaRPr lang="en-US" altLang="zh-CN" dirty="0"/>
          </a:p>
          <a:p>
            <a:r>
              <a:rPr lang="zh-CN" altLang="en-US" dirty="0"/>
              <a:t>第三祸和第五祸：错误解释圣经</a:t>
            </a:r>
            <a:endParaRPr lang="en-US" altLang="zh-CN" dirty="0"/>
          </a:p>
          <a:p>
            <a:pPr lvl="1"/>
            <a:r>
              <a:rPr lang="zh-CN" altLang="en-US" dirty="0"/>
              <a:t>第三祸：诡辩的誓言反应内心的不真诚</a:t>
            </a:r>
            <a:endParaRPr lang="en-US" altLang="zh-CN" dirty="0"/>
          </a:p>
          <a:p>
            <a:pPr lvl="1"/>
            <a:r>
              <a:rPr lang="zh-CN" altLang="en-US" dirty="0"/>
              <a:t>第五祸：关心外表的宗教而非内心改变</a:t>
            </a:r>
            <a:endParaRPr lang="en-US" altLang="zh-CN" dirty="0"/>
          </a:p>
          <a:p>
            <a:pPr lvl="1"/>
            <a:r>
              <a:rPr lang="zh-CN" altLang="en-US" dirty="0"/>
              <a:t>我们是否只关注外在而忽视内心呢？</a:t>
            </a:r>
          </a:p>
        </p:txBody>
      </p:sp>
    </p:spTree>
    <p:extLst>
      <p:ext uri="{BB962C8B-B14F-4D97-AF65-F5344CB8AC3E}">
        <p14:creationId xmlns:p14="http://schemas.microsoft.com/office/powerpoint/2010/main" val="121350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F1BFDC-D225-45DE-9EA4-6FCE72781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文士和法利赛人的七祸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A97457E-8D3E-48CD-ABAA-36B7B475D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第四祸：曲解圣经的主旨</a:t>
            </a:r>
            <a:endParaRPr lang="en-US" altLang="zh-CN" dirty="0"/>
          </a:p>
          <a:p>
            <a:pPr lvl="1"/>
            <a:r>
              <a:rPr lang="zh-CN" altLang="en-US" dirty="0"/>
              <a:t>圣经中什么是神所关注的？（何</a:t>
            </a:r>
            <a:r>
              <a:rPr lang="en-US" altLang="zh-CN" dirty="0"/>
              <a:t>6:6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文士和法利赛人：外在的律法要求</a:t>
            </a:r>
            <a:endParaRPr lang="en-US" altLang="zh-CN" dirty="0"/>
          </a:p>
          <a:p>
            <a:pPr lvl="2"/>
            <a:r>
              <a:rPr lang="zh-CN" altLang="en-US" dirty="0"/>
              <a:t>耶稣：内心真实的动机和德性</a:t>
            </a:r>
            <a:endParaRPr lang="en-US" altLang="zh-CN" dirty="0"/>
          </a:p>
          <a:p>
            <a:pPr lvl="1"/>
            <a:r>
              <a:rPr lang="zh-CN" altLang="en-US" dirty="0"/>
              <a:t>曲解圣经的危险</a:t>
            </a:r>
            <a:endParaRPr lang="en-US" altLang="zh-CN" dirty="0"/>
          </a:p>
          <a:p>
            <a:pPr lvl="2"/>
            <a:r>
              <a:rPr lang="zh-CN" altLang="en-US" dirty="0"/>
              <a:t>滥用真理（第三祸和第五祸）</a:t>
            </a:r>
            <a:endParaRPr lang="en-US" altLang="zh-CN" dirty="0"/>
          </a:p>
          <a:p>
            <a:pPr lvl="2"/>
            <a:r>
              <a:rPr lang="zh-CN" altLang="en-US" dirty="0"/>
              <a:t>败坏他人（第二祸和第六祸）</a:t>
            </a:r>
            <a:endParaRPr lang="en-US" altLang="zh-CN" dirty="0"/>
          </a:p>
          <a:p>
            <a:pPr lvl="2"/>
            <a:r>
              <a:rPr lang="zh-CN" altLang="en-US" dirty="0"/>
              <a:t>拒绝耶稣（第一祸和第七祸）</a:t>
            </a:r>
          </a:p>
        </p:txBody>
      </p:sp>
    </p:spTree>
    <p:extLst>
      <p:ext uri="{BB962C8B-B14F-4D97-AF65-F5344CB8AC3E}">
        <p14:creationId xmlns:p14="http://schemas.microsoft.com/office/powerpoint/2010/main" val="35880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2D4D5E-5819-4E36-B25E-7B42B6817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正确理解圣经的重要性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566A2B9-9C5D-477A-BE4E-7AF4F6A25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圣经在讲什么？</a:t>
            </a:r>
            <a:endParaRPr lang="en-US" altLang="zh-CN" dirty="0"/>
          </a:p>
          <a:p>
            <a:pPr lvl="1"/>
            <a:r>
              <a:rPr lang="zh-CN" altLang="en-US" dirty="0"/>
              <a:t>创造、堕落、救赎</a:t>
            </a:r>
            <a:endParaRPr lang="en-US" altLang="zh-CN" dirty="0"/>
          </a:p>
          <a:p>
            <a:pPr lvl="2"/>
            <a:r>
              <a:rPr lang="zh-CN" altLang="en-US" dirty="0"/>
              <a:t>创造：盟约的建立</a:t>
            </a:r>
            <a:endParaRPr lang="en-US" altLang="zh-CN" dirty="0"/>
          </a:p>
          <a:p>
            <a:pPr lvl="2"/>
            <a:r>
              <a:rPr lang="zh-CN" altLang="en-US" dirty="0"/>
              <a:t>堕落：始祖的背约</a:t>
            </a:r>
            <a:r>
              <a:rPr lang="en-US" altLang="zh-CN" dirty="0"/>
              <a:t>——</a:t>
            </a:r>
            <a:r>
              <a:rPr lang="zh-CN" altLang="en-US" dirty="0"/>
              <a:t>在亚当里众人都死了</a:t>
            </a:r>
            <a:endParaRPr lang="en-US" altLang="zh-CN" dirty="0"/>
          </a:p>
          <a:p>
            <a:pPr lvl="2"/>
            <a:r>
              <a:rPr lang="zh-CN" altLang="en-US" dirty="0"/>
              <a:t>救赎：基督的守约</a:t>
            </a:r>
            <a:r>
              <a:rPr lang="en-US" altLang="zh-CN" dirty="0"/>
              <a:t>——</a:t>
            </a:r>
            <a:r>
              <a:rPr lang="zh-CN" altLang="en-US" dirty="0"/>
              <a:t>在基督里众人都要复活</a:t>
            </a:r>
            <a:endParaRPr lang="en-US" altLang="zh-CN" dirty="0"/>
          </a:p>
          <a:p>
            <a:pPr lvl="1"/>
            <a:r>
              <a:rPr lang="zh-CN" altLang="en-US" dirty="0"/>
              <a:t>人在罪中的盼望是什么？</a:t>
            </a:r>
            <a:endParaRPr lang="en-US" altLang="zh-CN" dirty="0"/>
          </a:p>
          <a:p>
            <a:pPr lvl="2"/>
            <a:r>
              <a:rPr lang="zh-CN" altLang="en-US" dirty="0"/>
              <a:t>文士和法利赛人：律法</a:t>
            </a:r>
          </a:p>
          <a:p>
            <a:pPr lvl="2"/>
            <a:r>
              <a:rPr lang="zh-CN" altLang="en-US" dirty="0"/>
              <a:t>耶稣：我就是道路、真理、生命（约</a:t>
            </a:r>
            <a:r>
              <a:rPr lang="en-US" altLang="zh-CN" dirty="0"/>
              <a:t>14:6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保罗：只知道耶稣基督并祂钉十字架（林前</a:t>
            </a:r>
            <a:r>
              <a:rPr lang="en-US" altLang="zh-CN" dirty="0"/>
              <a:t>2:2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255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1BB772-F4EB-4953-B5B0-0E2788E9E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认识耶稣基督得以蒙福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A982C7-C1C2-4E02-95BC-88E2F54E7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认识基督蒙福</a:t>
            </a:r>
            <a:endParaRPr lang="en-US" altLang="zh-CN" dirty="0"/>
          </a:p>
          <a:p>
            <a:pPr lvl="1"/>
            <a:r>
              <a:rPr lang="zh-CN" altLang="en-US" dirty="0"/>
              <a:t>在恩典中由内而外的改变（罗</a:t>
            </a:r>
            <a:r>
              <a:rPr lang="en-US" altLang="zh-CN" dirty="0"/>
              <a:t>8:1-4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能正确明白并活出圣经真理（约</a:t>
            </a:r>
            <a:r>
              <a:rPr lang="en-US" altLang="zh-CN" dirty="0"/>
              <a:t>1:14</a:t>
            </a:r>
            <a:r>
              <a:rPr lang="zh-CN" altLang="en-US" dirty="0"/>
              <a:t>、</a:t>
            </a:r>
            <a:r>
              <a:rPr lang="en-US" altLang="zh-CN" dirty="0"/>
              <a:t>17-18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能随事说造就人的话（弗</a:t>
            </a:r>
            <a:r>
              <a:rPr lang="en-US" altLang="zh-CN" dirty="0"/>
              <a:t>4:29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拒绝基督受审判</a:t>
            </a:r>
            <a:endParaRPr lang="en-US" altLang="zh-CN" dirty="0"/>
          </a:p>
          <a:p>
            <a:pPr lvl="1"/>
            <a:r>
              <a:rPr lang="zh-CN" altLang="en-US" dirty="0"/>
              <a:t>地狱的可怕刑罚（太</a:t>
            </a:r>
            <a:r>
              <a:rPr lang="en-US" altLang="zh-CN" dirty="0"/>
              <a:t>23:33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承担罪的后果</a:t>
            </a:r>
          </a:p>
        </p:txBody>
      </p:sp>
    </p:spTree>
    <p:extLst>
      <p:ext uri="{BB962C8B-B14F-4D97-AF65-F5344CB8AC3E}">
        <p14:creationId xmlns:p14="http://schemas.microsoft.com/office/powerpoint/2010/main" val="187832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应用</a:t>
            </a:r>
          </a:p>
        </p:txBody>
      </p:sp>
      <p:sp>
        <p:nvSpPr>
          <p:cNvPr id="104862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应用和思考</a:t>
            </a:r>
            <a:endParaRPr lang="en-US" altLang="zh-CN" dirty="0"/>
          </a:p>
          <a:p>
            <a:pPr lvl="1"/>
            <a:r>
              <a:rPr lang="zh-CN" altLang="en-US" dirty="0"/>
              <a:t>我们是拒绝耶稣还是接纳耶稣？</a:t>
            </a:r>
            <a:endParaRPr lang="en-US" altLang="zh-CN" dirty="0"/>
          </a:p>
          <a:p>
            <a:pPr lvl="1"/>
            <a:r>
              <a:rPr lang="zh-CN" altLang="en-US" dirty="0"/>
              <a:t>我们是内心的改变还是外在的改变？</a:t>
            </a:r>
            <a:endParaRPr lang="en-US" altLang="zh-CN" dirty="0"/>
          </a:p>
          <a:p>
            <a:pPr lvl="1"/>
            <a:r>
              <a:rPr lang="zh-CN" altLang="en-US" dirty="0"/>
              <a:t>我们在造就人还是败坏人？</a:t>
            </a:r>
            <a:endParaRPr lang="en-US" altLang="zh-CN" dirty="0"/>
          </a:p>
          <a:p>
            <a:pPr lvl="1"/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23:13-36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500" baseline="30000" dirty="0"/>
              <a:t>           13</a:t>
            </a:r>
            <a:r>
              <a:rPr lang="zh-CN" altLang="en-US" sz="2500" dirty="0"/>
              <a:t>你们这假冒为善的文士和法利赛人有祸了！因为你们正当人前，把天国的门关了，自己不进去，正要进去的人，你们也不容他们进去。</a:t>
            </a:r>
            <a:r>
              <a:rPr lang="en-US" altLang="zh-CN" sz="2500" baseline="30000" dirty="0"/>
              <a:t>15</a:t>
            </a:r>
            <a:r>
              <a:rPr lang="zh-CN" altLang="en-US" sz="2500" dirty="0"/>
              <a:t>你们这假冒为善的文士和法利赛人有祸了！因为你们走遍洋海陆地，勾引一个人入教，既入了教，却使他作地狱之子，比你们还加倍。</a:t>
            </a:r>
            <a:r>
              <a:rPr lang="en-US" altLang="zh-CN" sz="2500" baseline="30000" dirty="0"/>
              <a:t>16</a:t>
            </a:r>
            <a:r>
              <a:rPr lang="zh-CN" altLang="en-US" sz="2500" dirty="0"/>
              <a:t>你们这瞎眼领路的有祸了！你们说：‘凡指着殿起誓的，这算不得什么；只是凡指着殿中金子起誓的，他就该谨守。’</a:t>
            </a:r>
            <a:r>
              <a:rPr lang="en-US" altLang="zh-CN" sz="2500" baseline="30000" dirty="0"/>
              <a:t>17</a:t>
            </a:r>
            <a:r>
              <a:rPr lang="zh-CN" altLang="en-US" sz="2500" dirty="0"/>
              <a:t>你们这无知瞎眼的人哪！什么是大的？是金子呢，还是叫金子成圣的殿呢？</a:t>
            </a:r>
            <a:r>
              <a:rPr lang="en-US" altLang="zh-CN" sz="2500" baseline="30000" dirty="0"/>
              <a:t> 18</a:t>
            </a:r>
            <a:r>
              <a:rPr lang="zh-CN" altLang="en-US" sz="2500" dirty="0"/>
              <a:t>你们又说：‘凡指着坛起誓的，这算不得什么；只是凡指着坛上礼物起誓的，他就该谨守。’</a:t>
            </a:r>
            <a:r>
              <a:rPr lang="en-US" altLang="zh-CN" sz="2500" baseline="30000" dirty="0"/>
              <a:t> 19</a:t>
            </a:r>
            <a:r>
              <a:rPr lang="zh-CN" altLang="en-US" sz="2500" dirty="0"/>
              <a:t>你们这瞎眼的人哪！什么是大的？是礼物呢，还是叫礼物成圣的坛呢？</a:t>
            </a:r>
            <a:r>
              <a:rPr lang="en-US" altLang="zh-CN" sz="2500" baseline="30000" dirty="0"/>
              <a:t> 20</a:t>
            </a:r>
            <a:r>
              <a:rPr lang="zh-CN" altLang="en-US" sz="2500" dirty="0"/>
              <a:t>所以，人指着坛起誓，就是指着坛和坛上一切所有的起誓；</a:t>
            </a:r>
            <a:endParaRPr lang="en-US" altLang="zh-CN" sz="2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23:13-36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500" baseline="30000" dirty="0"/>
              <a:t>          21</a:t>
            </a:r>
            <a:r>
              <a:rPr lang="zh-CN" altLang="en-US" sz="2500" dirty="0"/>
              <a:t>人指着殿起誓，就是指着殿和那住在殿里的起誓；</a:t>
            </a:r>
            <a:r>
              <a:rPr lang="en-US" altLang="zh-CN" sz="2500" baseline="30000" dirty="0"/>
              <a:t>22</a:t>
            </a:r>
            <a:r>
              <a:rPr lang="zh-CN" altLang="en-US" sz="2500" dirty="0"/>
              <a:t>人指着天起誓，就是指着　神的宝座和那坐在上面的起誓。</a:t>
            </a:r>
            <a:r>
              <a:rPr lang="en-US" altLang="zh-CN" sz="2500" baseline="30000" dirty="0"/>
              <a:t> 23</a:t>
            </a:r>
            <a:r>
              <a:rPr lang="zh-CN" altLang="en-US" sz="2500" dirty="0"/>
              <a:t>你们这假冒为善的文士和法利赛人有祸了！因为你们将薄荷、茴香、芹菜献上十分之一，那律法上更重的事，就是公义、怜悯、信实，反倒不行了。这更重的是你们当行的，那也是不可不行的。</a:t>
            </a:r>
            <a:r>
              <a:rPr lang="en-US" altLang="zh-CN" sz="2500" baseline="30000" dirty="0"/>
              <a:t>24</a:t>
            </a:r>
            <a:r>
              <a:rPr lang="zh-CN" altLang="en-US" sz="2500" dirty="0"/>
              <a:t>你们这瞎眼领路的，蠓虫你们就滤出来，骆驼你们倒吞下去。</a:t>
            </a:r>
            <a:r>
              <a:rPr lang="en-US" altLang="zh-CN" sz="2500" baseline="30000" dirty="0"/>
              <a:t> 25</a:t>
            </a:r>
            <a:r>
              <a:rPr lang="zh-CN" altLang="en-US" sz="2500" dirty="0"/>
              <a:t>你们这假冒为善的文士和法利赛人有祸了！因为你们洗净杯盘的外面，里面却盛满了勒索和放荡。</a:t>
            </a:r>
            <a:r>
              <a:rPr lang="en-US" altLang="zh-CN" sz="2500" baseline="30000" dirty="0"/>
              <a:t>26</a:t>
            </a:r>
            <a:r>
              <a:rPr lang="zh-CN" altLang="en-US" sz="2500" dirty="0"/>
              <a:t>你这瞎眼的法利赛人，先洗净杯盘的里面，好叫外面也干净了。</a:t>
            </a:r>
            <a:r>
              <a:rPr lang="en-US" altLang="zh-CN" sz="2500" baseline="30000" dirty="0"/>
              <a:t>27</a:t>
            </a:r>
            <a:r>
              <a:rPr lang="zh-CN" altLang="en-US" sz="2500" dirty="0"/>
              <a:t>你们这假冒为善的文士和法利赛人有祸了！因为你们好像粉饰的坟墓，外面好看，里面却装满了死人的骨头和一切的污秽。</a:t>
            </a:r>
            <a:endParaRPr lang="en-US" altLang="zh-CN" sz="2500" dirty="0"/>
          </a:p>
        </p:txBody>
      </p:sp>
    </p:spTree>
    <p:extLst>
      <p:ext uri="{BB962C8B-B14F-4D97-AF65-F5344CB8AC3E}">
        <p14:creationId xmlns:p14="http://schemas.microsoft.com/office/powerpoint/2010/main" val="1600633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23:13-36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500" baseline="30000" dirty="0"/>
              <a:t>           28</a:t>
            </a:r>
            <a:r>
              <a:rPr lang="zh-CN" altLang="en-US" sz="2500" dirty="0"/>
              <a:t>你们也是如此，在人前，外面显出公义来，里面却装满了假善和不法的事。</a:t>
            </a:r>
            <a:r>
              <a:rPr lang="en-US" altLang="zh-CN" sz="2500" baseline="30000" dirty="0"/>
              <a:t>29</a:t>
            </a:r>
            <a:r>
              <a:rPr lang="zh-CN" altLang="en-US" sz="2500" dirty="0"/>
              <a:t>你们这假冒为善的文士和法利赛人有祸了！因为你们建造先知的坟，修饰义人的墓，说：</a:t>
            </a:r>
            <a:r>
              <a:rPr lang="en-US" altLang="zh-CN" sz="2500" baseline="30000" dirty="0"/>
              <a:t>30</a:t>
            </a:r>
            <a:r>
              <a:rPr lang="zh-CN" altLang="en-US" sz="2500" dirty="0"/>
              <a:t>‘若是我们在我们祖宗的时候，必不和他们同流先知的血。’</a:t>
            </a:r>
            <a:r>
              <a:rPr lang="en-US" altLang="zh-CN" sz="2500" baseline="30000" dirty="0"/>
              <a:t>31</a:t>
            </a:r>
            <a:r>
              <a:rPr lang="zh-CN" altLang="en-US" sz="2500" dirty="0"/>
              <a:t>这就是你们自己证明是杀害先知者的子孙了。</a:t>
            </a:r>
            <a:r>
              <a:rPr lang="en-US" altLang="zh-CN" sz="2500" baseline="30000" dirty="0"/>
              <a:t>32</a:t>
            </a:r>
            <a:r>
              <a:rPr lang="zh-CN" altLang="en-US" sz="2500" dirty="0"/>
              <a:t>你们去充满你们祖宗的恶贯吧！</a:t>
            </a:r>
            <a:r>
              <a:rPr lang="en-US" altLang="zh-CN" sz="2500" baseline="30000" dirty="0"/>
              <a:t>33</a:t>
            </a:r>
            <a:r>
              <a:rPr lang="zh-CN" altLang="en-US" sz="2500" dirty="0"/>
              <a:t>你们这些蛇类、毒蛇之种啊！怎能逃脱地狱的刑罚呢？</a:t>
            </a:r>
            <a:r>
              <a:rPr lang="en-US" altLang="zh-CN" sz="2500" baseline="30000" dirty="0"/>
              <a:t>34</a:t>
            </a:r>
            <a:r>
              <a:rPr lang="zh-CN" altLang="en-US" sz="2500" dirty="0"/>
              <a:t>所以我差遣先知和智慧人并文士到你们这里来，有的你们要杀害，要钉十字架；有的你们要在会堂里鞭打，从这城追逼到那城。</a:t>
            </a:r>
            <a:r>
              <a:rPr lang="en-US" altLang="zh-CN" sz="2500" baseline="30000" dirty="0"/>
              <a:t>35</a:t>
            </a:r>
            <a:r>
              <a:rPr lang="zh-CN" altLang="en-US" sz="2500" dirty="0"/>
              <a:t>叫世上所流义人的血，都归到你们身上，从义人亚伯的血起，直到你们在殿和坛中间所杀的巴拉加的儿子撒迦利亚的血为止。</a:t>
            </a:r>
            <a:r>
              <a:rPr lang="en-US" altLang="zh-CN" sz="2500" baseline="30000" dirty="0"/>
              <a:t>36</a:t>
            </a:r>
            <a:r>
              <a:rPr lang="zh-CN" altLang="en-US" sz="2500" dirty="0"/>
              <a:t>我实在告诉你们：这一切的罪都要归到这世代了。</a:t>
            </a:r>
            <a:endParaRPr lang="en-US" altLang="zh-CN" sz="2500" dirty="0"/>
          </a:p>
        </p:txBody>
      </p:sp>
    </p:spTree>
    <p:extLst>
      <p:ext uri="{BB962C8B-B14F-4D97-AF65-F5344CB8AC3E}">
        <p14:creationId xmlns:p14="http://schemas.microsoft.com/office/powerpoint/2010/main" val="1135376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1048606" name="内容占位符 2"/>
          <p:cNvSpPr>
            <a:spLocks noGrp="1"/>
          </p:cNvSpPr>
          <p:nvPr>
            <p:ph sz="half" idx="1"/>
          </p:nvPr>
        </p:nvSpPr>
        <p:spPr>
          <a:xfrm>
            <a:off x="457200" y="2028191"/>
            <a:ext cx="4038600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婚姻的神圣（太</a:t>
            </a:r>
            <a:r>
              <a:rPr lang="en-US" altLang="zh-CN" sz="2000" dirty="0"/>
              <a:t>19:1-12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来跟从耶稣（太</a:t>
            </a:r>
            <a:r>
              <a:rPr lang="en-US" altLang="zh-CN" sz="2000" dirty="0"/>
              <a:t>19:13-22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赐恩典的神（太</a:t>
            </a:r>
            <a:r>
              <a:rPr lang="en-US" altLang="zh-CN" sz="2000" dirty="0"/>
              <a:t>19:23-30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恩典与工价（太</a:t>
            </a:r>
            <a:r>
              <a:rPr lang="en-US" altLang="zh-CN" sz="2000" dirty="0"/>
              <a:t>20:1-16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受苦与服侍（太</a:t>
            </a:r>
            <a:r>
              <a:rPr lang="en-US" altLang="zh-CN" sz="2000" dirty="0"/>
              <a:t>20:17-28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瞎子得医治（太</a:t>
            </a:r>
            <a:r>
              <a:rPr lang="en-US" altLang="zh-CN" sz="2000" dirty="0"/>
              <a:t>20:29-34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谦卑君王（太</a:t>
            </a:r>
            <a:r>
              <a:rPr lang="en-US" altLang="zh-CN" sz="2000" dirty="0"/>
              <a:t>21:1-11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洁净圣殿（太</a:t>
            </a:r>
            <a:r>
              <a:rPr lang="en-US" altLang="zh-CN" sz="2000" dirty="0"/>
              <a:t>21:12-17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不要假冒为善（太</a:t>
            </a:r>
            <a:r>
              <a:rPr lang="en-US" altLang="zh-CN" sz="2000" dirty="0"/>
              <a:t>21:18-22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信服基督（太</a:t>
            </a:r>
            <a:r>
              <a:rPr lang="en-US" altLang="zh-CN" sz="2000" dirty="0"/>
              <a:t>21:23-27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endParaRPr lang="zh-CN" altLang="en-US" sz="1800" dirty="0">
              <a:solidFill>
                <a:srgbClr val="FFC000"/>
              </a:solidFill>
            </a:endParaRPr>
          </a:p>
        </p:txBody>
      </p:sp>
      <p:sp>
        <p:nvSpPr>
          <p:cNvPr id="1048607" name="内容占位符 3"/>
          <p:cNvSpPr>
            <a:spLocks noGrp="1"/>
          </p:cNvSpPr>
          <p:nvPr>
            <p:ph sz="half" idx="2"/>
          </p:nvPr>
        </p:nvSpPr>
        <p:spPr>
          <a:xfrm>
            <a:off x="4355976" y="2017078"/>
            <a:ext cx="4788024" cy="4525963"/>
          </a:xfrm>
        </p:spPr>
        <p:txBody>
          <a:bodyPr>
            <a:normAutofit/>
          </a:bodyPr>
          <a:lstStyle/>
          <a:p>
            <a:pPr lvl="1"/>
            <a:endParaRPr lang="en-US" altLang="zh-CN" sz="2800" dirty="0"/>
          </a:p>
          <a:p>
            <a:pPr lvl="1"/>
            <a:r>
              <a:rPr lang="zh-CN" altLang="en-US" sz="2000" dirty="0"/>
              <a:t>三个比喻（太</a:t>
            </a:r>
            <a:r>
              <a:rPr lang="en-US" altLang="zh-CN" sz="2000" dirty="0"/>
              <a:t>21:28-22:14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/>
            <a:r>
              <a:rPr lang="zh-CN" altLang="en-US" sz="1800" dirty="0"/>
              <a:t>谁能进神的国（太</a:t>
            </a:r>
            <a:r>
              <a:rPr lang="en-US" altLang="zh-CN" sz="1800" dirty="0"/>
              <a:t>21:28-32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2"/>
            <a:r>
              <a:rPr lang="zh-CN" altLang="en-US" sz="1800" dirty="0"/>
              <a:t>耶稣是房角石（太</a:t>
            </a:r>
            <a:r>
              <a:rPr lang="en-US" altLang="zh-CN" sz="1800" dirty="0"/>
              <a:t>21:33-46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2"/>
            <a:r>
              <a:rPr lang="zh-CN" altLang="en-US" sz="1800" dirty="0"/>
              <a:t>蒙召与被选（太</a:t>
            </a:r>
            <a:r>
              <a:rPr lang="en-US" altLang="zh-CN" sz="1800" dirty="0"/>
              <a:t>22:1-14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/>
            <a:r>
              <a:rPr lang="zh-CN" altLang="en-US" sz="2000" dirty="0"/>
              <a:t>三次交锋（太</a:t>
            </a:r>
            <a:r>
              <a:rPr lang="en-US" altLang="zh-CN" sz="2000" dirty="0"/>
              <a:t>22:15-40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/>
            <a:r>
              <a:rPr lang="zh-CN" altLang="en-US" sz="1800" dirty="0"/>
              <a:t>顺服执政掌权者（太</a:t>
            </a:r>
            <a:r>
              <a:rPr lang="en-US" altLang="zh-CN" sz="1800" dirty="0"/>
              <a:t>22:15-22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2"/>
            <a:r>
              <a:rPr lang="zh-CN" altLang="en-US" sz="1800" dirty="0"/>
              <a:t>使人复活的神（太</a:t>
            </a:r>
            <a:r>
              <a:rPr lang="en-US" altLang="zh-CN" sz="1800" dirty="0"/>
              <a:t>22:23-33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2"/>
            <a:r>
              <a:rPr lang="zh-CN" altLang="en-US" sz="1800" dirty="0"/>
              <a:t>爱成全律法（太</a:t>
            </a:r>
            <a:r>
              <a:rPr lang="en-US" altLang="zh-CN" sz="1800" dirty="0"/>
              <a:t>22:34-40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/>
            <a:r>
              <a:rPr lang="zh-CN" altLang="en-US" sz="2000" dirty="0"/>
              <a:t>基督是神的儿子（太</a:t>
            </a:r>
            <a:r>
              <a:rPr lang="en-US" altLang="zh-CN" sz="2000" dirty="0"/>
              <a:t>22:41-46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/>
            <a:r>
              <a:rPr lang="zh-CN" altLang="en-US" sz="2000" dirty="0"/>
              <a:t>跟随基督：谦卑服事（太</a:t>
            </a:r>
            <a:r>
              <a:rPr lang="en-US" altLang="zh-CN" sz="2000" dirty="0"/>
              <a:t>23:1-12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/>
            <a:r>
              <a:rPr lang="zh-CN" altLang="en-US" sz="2000" dirty="0">
                <a:solidFill>
                  <a:srgbClr val="FFC000"/>
                </a:solidFill>
              </a:rPr>
              <a:t>认识基督蒙福（太</a:t>
            </a:r>
            <a:r>
              <a:rPr lang="en-US" altLang="zh-CN" sz="2000" dirty="0">
                <a:solidFill>
                  <a:srgbClr val="FFC000"/>
                </a:solidFill>
              </a:rPr>
              <a:t>23:13-36</a:t>
            </a:r>
            <a:r>
              <a:rPr lang="zh-CN" altLang="en-US" sz="2000" dirty="0">
                <a:solidFill>
                  <a:srgbClr val="FFC000"/>
                </a:solidFill>
              </a:rPr>
              <a:t>）</a:t>
            </a:r>
          </a:p>
        </p:txBody>
      </p:sp>
      <p:sp>
        <p:nvSpPr>
          <p:cNvPr id="1048608" name="文本框 4"/>
          <p:cNvSpPr txBox="1"/>
          <p:nvPr/>
        </p:nvSpPr>
        <p:spPr>
          <a:xfrm>
            <a:off x="457200" y="1417638"/>
            <a:ext cx="8229600" cy="59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20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zh-CN" altLang="en-US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天国带来的改变（太</a:t>
            </a:r>
            <a:r>
              <a:rPr lang="en-US" altLang="zh-CN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19:1-25:46</a:t>
            </a:r>
            <a:r>
              <a:rPr lang="zh-CN" altLang="en-US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8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1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认识基督蒙福</a:t>
            </a:r>
            <a:endParaRPr lang="en-US" altLang="zh-CN" dirty="0"/>
          </a:p>
          <a:p>
            <a:pPr lvl="1"/>
            <a:r>
              <a:rPr lang="zh-CN" altLang="en-US" dirty="0"/>
              <a:t>文士和法利赛人的七祸</a:t>
            </a:r>
            <a:endParaRPr lang="en-US" altLang="zh-CN" dirty="0"/>
          </a:p>
          <a:p>
            <a:pPr lvl="1"/>
            <a:r>
              <a:rPr lang="zh-CN" altLang="en-US" dirty="0"/>
              <a:t>正确理解圣经的重要性</a:t>
            </a:r>
            <a:endParaRPr lang="en-US" altLang="zh-CN" dirty="0"/>
          </a:p>
          <a:p>
            <a:pPr lvl="1"/>
            <a:r>
              <a:rPr lang="zh-CN" altLang="en-US" dirty="0"/>
              <a:t>认识耶稣基督得以蒙福</a:t>
            </a:r>
            <a:endParaRPr lang="en-US" altLang="zh-CN" dirty="0"/>
          </a:p>
          <a:p>
            <a:endParaRPr lang="en-US" altLang="zh-C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04CEB1-675F-4A1B-A32C-21DB31E3E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文士和法利赛人的七祸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62BB323-363C-4713-98B6-EBE558ECF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先知式的宣告</a:t>
            </a:r>
            <a:endParaRPr lang="en-US" altLang="zh-CN" dirty="0"/>
          </a:p>
          <a:p>
            <a:pPr lvl="1"/>
            <a:r>
              <a:rPr lang="zh-CN" altLang="en-US" dirty="0"/>
              <a:t>旧约先知</a:t>
            </a:r>
            <a:endParaRPr lang="en-US" altLang="zh-CN" dirty="0"/>
          </a:p>
          <a:p>
            <a:pPr lvl="2"/>
            <a:r>
              <a:rPr lang="zh-CN" altLang="en-US" dirty="0"/>
              <a:t>以赛亚的六祸（赛</a:t>
            </a:r>
            <a:r>
              <a:rPr lang="en-US" altLang="zh-CN" dirty="0"/>
              <a:t>5:8-23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哈巴谷的五祸（哈</a:t>
            </a:r>
            <a:r>
              <a:rPr lang="en-US" altLang="zh-CN" dirty="0"/>
              <a:t>2:6-20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马太福音：耶稣的七祸</a:t>
            </a:r>
            <a:endParaRPr lang="en-US" altLang="zh-CN" dirty="0"/>
          </a:p>
          <a:p>
            <a:r>
              <a:rPr lang="zh-CN" altLang="en-US" dirty="0"/>
              <a:t>宣告的内容</a:t>
            </a:r>
            <a:endParaRPr lang="en-US" altLang="zh-CN" dirty="0"/>
          </a:p>
          <a:p>
            <a:pPr lvl="1"/>
            <a:r>
              <a:rPr lang="zh-CN" altLang="en-US" dirty="0"/>
              <a:t>神按盟约对子民的控诉</a:t>
            </a:r>
            <a:endParaRPr lang="en-US" altLang="zh-CN" dirty="0"/>
          </a:p>
          <a:p>
            <a:pPr lvl="1"/>
            <a:r>
              <a:rPr lang="zh-CN" altLang="en-US" dirty="0"/>
              <a:t>宣告约的咒诅即将来临</a:t>
            </a:r>
            <a:endParaRPr lang="en-US" altLang="zh-CN" dirty="0"/>
          </a:p>
          <a:p>
            <a:r>
              <a:rPr lang="zh-CN" altLang="en-US" dirty="0"/>
              <a:t>宣告的目的：神关心子民希望他们悔改</a:t>
            </a:r>
          </a:p>
        </p:txBody>
      </p:sp>
    </p:spTree>
    <p:extLst>
      <p:ext uri="{BB962C8B-B14F-4D97-AF65-F5344CB8AC3E}">
        <p14:creationId xmlns:p14="http://schemas.microsoft.com/office/powerpoint/2010/main" val="176829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5D41C0-659F-4202-91C9-06660FCE4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文士和法利赛人的七祸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11DAF1C-65A6-49B2-8CEC-716051BF7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                        </a:t>
            </a:r>
            <a:r>
              <a:rPr lang="zh-CN" altLang="en-US" dirty="0"/>
              <a:t>第一祸（</a:t>
            </a:r>
            <a:r>
              <a:rPr lang="en-US" altLang="zh-CN" dirty="0"/>
              <a:t>13</a:t>
            </a:r>
            <a:r>
              <a:rPr lang="zh-CN" altLang="en-US" dirty="0"/>
              <a:t>节）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                     </a:t>
            </a:r>
            <a:r>
              <a:rPr lang="zh-CN" altLang="en-US" dirty="0"/>
              <a:t>第二祸（</a:t>
            </a:r>
            <a:r>
              <a:rPr lang="en-US" altLang="zh-CN" dirty="0"/>
              <a:t>15</a:t>
            </a:r>
            <a:r>
              <a:rPr lang="zh-CN" altLang="en-US" dirty="0"/>
              <a:t>节）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                        </a:t>
            </a:r>
            <a:r>
              <a:rPr lang="zh-CN" altLang="en-US" dirty="0"/>
              <a:t>第三祸（</a:t>
            </a:r>
            <a:r>
              <a:rPr lang="en-US" altLang="zh-CN" dirty="0"/>
              <a:t>16-22</a:t>
            </a:r>
            <a:r>
              <a:rPr lang="zh-CN" altLang="en-US" dirty="0"/>
              <a:t>节）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                           </a:t>
            </a:r>
            <a:r>
              <a:rPr lang="zh-CN" altLang="en-US" dirty="0"/>
              <a:t>第四祸（</a:t>
            </a:r>
            <a:r>
              <a:rPr lang="en-US" altLang="zh-CN" dirty="0"/>
              <a:t>23-24</a:t>
            </a:r>
            <a:r>
              <a:rPr lang="zh-CN" altLang="en-US" dirty="0"/>
              <a:t>节）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                        </a:t>
            </a:r>
            <a:r>
              <a:rPr lang="zh-CN" altLang="en-US" dirty="0"/>
              <a:t>第五祸（</a:t>
            </a:r>
            <a:r>
              <a:rPr lang="en-US" altLang="zh-CN" dirty="0"/>
              <a:t>25-26</a:t>
            </a:r>
            <a:r>
              <a:rPr lang="zh-CN" altLang="en-US" dirty="0"/>
              <a:t>节）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                     </a:t>
            </a:r>
            <a:r>
              <a:rPr lang="zh-CN" altLang="en-US" dirty="0"/>
              <a:t>第六祸（</a:t>
            </a:r>
            <a:r>
              <a:rPr lang="en-US" altLang="zh-CN" dirty="0"/>
              <a:t>27-28</a:t>
            </a:r>
            <a:r>
              <a:rPr lang="zh-CN" altLang="en-US" dirty="0"/>
              <a:t>节）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                     第七祸（</a:t>
            </a:r>
            <a:r>
              <a:rPr lang="en-US" altLang="zh-CN" dirty="0"/>
              <a:t>29-32</a:t>
            </a:r>
            <a:r>
              <a:rPr lang="zh-CN" altLang="en-US" dirty="0"/>
              <a:t>节）</a:t>
            </a:r>
          </a:p>
        </p:txBody>
      </p:sp>
      <p:sp>
        <p:nvSpPr>
          <p:cNvPr id="7" name="左中括号 6">
            <a:extLst>
              <a:ext uri="{FF2B5EF4-FFF2-40B4-BE49-F238E27FC236}">
                <a16:creationId xmlns:a16="http://schemas.microsoft.com/office/drawing/2014/main" id="{DCD77386-BA8C-4603-AD19-85CE720E0ED2}"/>
              </a:ext>
            </a:extLst>
          </p:cNvPr>
          <p:cNvSpPr/>
          <p:nvPr/>
        </p:nvSpPr>
        <p:spPr>
          <a:xfrm>
            <a:off x="1187624" y="1916832"/>
            <a:ext cx="2160240" cy="3528392"/>
          </a:xfrm>
          <a:prstGeom prst="leftBracket">
            <a:avLst/>
          </a:prstGeom>
          <a:noFill/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左中括号 7">
            <a:extLst>
              <a:ext uri="{FF2B5EF4-FFF2-40B4-BE49-F238E27FC236}">
                <a16:creationId xmlns:a16="http://schemas.microsoft.com/office/drawing/2014/main" id="{5CA3509B-C4D4-4D92-8F07-77EC26E5778A}"/>
              </a:ext>
            </a:extLst>
          </p:cNvPr>
          <p:cNvSpPr/>
          <p:nvPr/>
        </p:nvSpPr>
        <p:spPr>
          <a:xfrm>
            <a:off x="1880592" y="2499233"/>
            <a:ext cx="1872208" cy="2304256"/>
          </a:xfrm>
          <a:prstGeom prst="leftBracket">
            <a:avLst/>
          </a:prstGeom>
          <a:noFill/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左中括号 8">
            <a:extLst>
              <a:ext uri="{FF2B5EF4-FFF2-40B4-BE49-F238E27FC236}">
                <a16:creationId xmlns:a16="http://schemas.microsoft.com/office/drawing/2014/main" id="{D84B1542-C55D-4EB6-90F0-CD7E0A81C14B}"/>
              </a:ext>
            </a:extLst>
          </p:cNvPr>
          <p:cNvSpPr/>
          <p:nvPr/>
        </p:nvSpPr>
        <p:spPr>
          <a:xfrm>
            <a:off x="2475384" y="3099122"/>
            <a:ext cx="1602904" cy="1121966"/>
          </a:xfrm>
          <a:prstGeom prst="leftBracket">
            <a:avLst/>
          </a:prstGeom>
          <a:noFill/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D635B222-2E48-4BFD-A8D5-187886045A09}"/>
              </a:ext>
            </a:extLst>
          </p:cNvPr>
          <p:cNvSpPr/>
          <p:nvPr/>
        </p:nvSpPr>
        <p:spPr>
          <a:xfrm>
            <a:off x="4347592" y="3369668"/>
            <a:ext cx="3744416" cy="563387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98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21389E-0FDB-4FA5-ABAD-32C28C2C3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文士和法利赛人的七祸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84FB70-5658-4585-A4BB-658282BA2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第一祸和第七祸：不认识耶稣的身份</a:t>
            </a:r>
            <a:endParaRPr lang="en-US" altLang="zh-CN" dirty="0"/>
          </a:p>
          <a:p>
            <a:pPr lvl="1"/>
            <a:r>
              <a:rPr lang="zh-CN" altLang="en-US" dirty="0"/>
              <a:t>第一祸：不承认耶稣是弥赛亚</a:t>
            </a:r>
            <a:endParaRPr lang="en-US" altLang="zh-CN" dirty="0"/>
          </a:p>
          <a:p>
            <a:pPr lvl="1"/>
            <a:r>
              <a:rPr lang="zh-CN" altLang="en-US" dirty="0"/>
              <a:t>第七祸：不认识先知者的子孙</a:t>
            </a:r>
            <a:endParaRPr lang="en-US" altLang="zh-CN" dirty="0"/>
          </a:p>
          <a:p>
            <a:r>
              <a:rPr lang="zh-CN" altLang="en-US" dirty="0"/>
              <a:t>如何进入天国？</a:t>
            </a:r>
            <a:endParaRPr lang="en-US" altLang="zh-CN" dirty="0"/>
          </a:p>
          <a:p>
            <a:pPr lvl="1"/>
            <a:r>
              <a:rPr lang="zh-CN" altLang="en-US" dirty="0"/>
              <a:t>文士和法利赛人</a:t>
            </a:r>
            <a:endParaRPr lang="en-US" altLang="zh-CN" dirty="0"/>
          </a:p>
          <a:p>
            <a:pPr lvl="2"/>
            <a:r>
              <a:rPr lang="zh-CN" altLang="en-US" dirty="0"/>
              <a:t>靠律法（第一祸）</a:t>
            </a:r>
            <a:endParaRPr lang="en-US" altLang="zh-CN" dirty="0"/>
          </a:p>
          <a:p>
            <a:pPr lvl="2"/>
            <a:r>
              <a:rPr lang="zh-CN" altLang="en-US" dirty="0"/>
              <a:t>靠血统（第七祸）</a:t>
            </a:r>
            <a:endParaRPr lang="en-US" altLang="zh-CN" dirty="0"/>
          </a:p>
          <a:p>
            <a:pPr lvl="1"/>
            <a:r>
              <a:rPr lang="zh-CN" altLang="en-US" dirty="0"/>
              <a:t>耶稣：认识并信靠耶稣基督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160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1423</Words>
  <Application>Microsoft Office PowerPoint</Application>
  <PresentationFormat>全屏显示(4:3)</PresentationFormat>
  <Paragraphs>110</Paragraphs>
  <Slides>14</Slides>
  <Notes>2</Notes>
  <HiddenSlides>4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8" baseType="lpstr">
      <vt:lpstr>微软雅黑</vt:lpstr>
      <vt:lpstr>Arial</vt:lpstr>
      <vt:lpstr>Calibri</vt:lpstr>
      <vt:lpstr>Office 主题</vt:lpstr>
      <vt:lpstr>马太福音 23:13-36</vt:lpstr>
      <vt:lpstr>马太福音 23:13-36</vt:lpstr>
      <vt:lpstr>马太福音 23:13-36</vt:lpstr>
      <vt:lpstr>马太福音 23:13-36</vt:lpstr>
      <vt:lpstr>天国的样式：第五篇</vt:lpstr>
      <vt:lpstr>大纲</vt:lpstr>
      <vt:lpstr>文士和法利赛人的七祸</vt:lpstr>
      <vt:lpstr>文士和法利赛人的七祸</vt:lpstr>
      <vt:lpstr>文士和法利赛人的七祸</vt:lpstr>
      <vt:lpstr>文士和法利赛人的七祸</vt:lpstr>
      <vt:lpstr>文士和法利赛人的七祸</vt:lpstr>
      <vt:lpstr>正确理解圣经的重要性</vt:lpstr>
      <vt:lpstr>认识耶稣基督得以蒙福</vt:lpstr>
      <vt:lpstr>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49</cp:revision>
  <dcterms:created xsi:type="dcterms:W3CDTF">2022-01-01T23:44:20Z</dcterms:created>
  <dcterms:modified xsi:type="dcterms:W3CDTF">2022-02-05T14:30:26Z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