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1" r:id="rId4"/>
    <p:sldId id="259" r:id="rId5"/>
    <p:sldId id="260" r:id="rId6"/>
    <p:sldId id="272" r:id="rId7"/>
    <p:sldId id="273" r:id="rId8"/>
    <p:sldId id="274" r:id="rId9"/>
    <p:sldId id="275" r:id="rId10"/>
    <p:sldId id="276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坐在希腊原文中是过去式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0134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2022/1/15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23:1-12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跟随基督</a:t>
            </a:r>
            <a:r>
              <a:rPr lang="en-US" altLang="zh-CN" sz="4800" dirty="0">
                <a:solidFill>
                  <a:schemeClr val="bg1"/>
                </a:solidFill>
              </a:rPr>
              <a:t>——</a:t>
            </a:r>
            <a:r>
              <a:rPr lang="zh-CN" altLang="en-US" sz="4800" dirty="0">
                <a:solidFill>
                  <a:schemeClr val="bg1"/>
                </a:solidFill>
              </a:rPr>
              <a:t>谦卑服事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757CA5-2512-4487-B7BE-FAC843635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两种结局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8F4839-F956-4571-AD00-34CA2596C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凡自高的，必降为卑</a:t>
            </a:r>
            <a:endParaRPr lang="en-US" altLang="zh-CN" dirty="0"/>
          </a:p>
          <a:p>
            <a:pPr lvl="1"/>
            <a:r>
              <a:rPr lang="zh-CN" altLang="en-US" dirty="0"/>
              <a:t>以色列人（结</a:t>
            </a:r>
            <a:r>
              <a:rPr lang="en-US" altLang="zh-CN" dirty="0"/>
              <a:t>21:26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尼布甲尼撒王（但</a:t>
            </a:r>
            <a:r>
              <a:rPr lang="en-US" altLang="zh-CN" dirty="0"/>
              <a:t>4:28-33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凡自卑的，必升为高</a:t>
            </a:r>
            <a:endParaRPr lang="en-US" altLang="zh-CN" dirty="0"/>
          </a:p>
          <a:p>
            <a:pPr lvl="1"/>
            <a:r>
              <a:rPr lang="zh-CN" altLang="en-US" dirty="0"/>
              <a:t>耶稣基督（腓</a:t>
            </a:r>
            <a:r>
              <a:rPr lang="en-US" altLang="zh-CN" dirty="0"/>
              <a:t>2:9-11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基督的教导（太</a:t>
            </a:r>
            <a:r>
              <a:rPr lang="en-US" altLang="zh-CN" dirty="0"/>
              <a:t>18:4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我们要跟从哪位老师呢？</a:t>
            </a:r>
          </a:p>
        </p:txBody>
      </p:sp>
    </p:spTree>
    <p:extLst>
      <p:ext uri="{BB962C8B-B14F-4D97-AF65-F5344CB8AC3E}">
        <p14:creationId xmlns:p14="http://schemas.microsoft.com/office/powerpoint/2010/main" val="9791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不要效法文士和法利赛人的自高</a:t>
            </a:r>
            <a:endParaRPr lang="en-US" altLang="zh-CN" dirty="0"/>
          </a:p>
          <a:p>
            <a:pPr lvl="1"/>
            <a:r>
              <a:rPr lang="zh-CN" altLang="en-US" dirty="0"/>
              <a:t>要效法耶稣基督的降卑</a:t>
            </a:r>
            <a:endParaRPr lang="en-US" altLang="zh-CN" dirty="0"/>
          </a:p>
          <a:p>
            <a:pPr lvl="1"/>
            <a:r>
              <a:rPr lang="zh-CN" altLang="en-US" dirty="0"/>
              <a:t>靠基督谦卑服事人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学习谦卑：不要高举自己</a:t>
            </a:r>
            <a:endParaRPr lang="en-US" altLang="zh-CN" dirty="0"/>
          </a:p>
          <a:p>
            <a:pPr lvl="1"/>
            <a:r>
              <a:rPr lang="zh-CN" altLang="en-US" dirty="0"/>
              <a:t>学习服事人：不要专顾自己的事</a:t>
            </a:r>
            <a:endParaRPr lang="en-US" altLang="zh-CN" dirty="0"/>
          </a:p>
          <a:p>
            <a:pPr lvl="1"/>
            <a:r>
              <a:rPr lang="zh-CN" altLang="en-US" dirty="0"/>
              <a:t>竭力活出基督谦卑服事的生命：专注于神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23:1-12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1</a:t>
            </a:r>
            <a:r>
              <a:rPr lang="zh-CN" altLang="en-US" sz="3000" dirty="0"/>
              <a:t>那时，耶稣对众人和门徒讲论，</a:t>
            </a:r>
            <a:r>
              <a:rPr lang="en-US" altLang="zh-CN" sz="3000" baseline="30000" dirty="0"/>
              <a:t>2</a:t>
            </a:r>
            <a:r>
              <a:rPr lang="zh-CN" altLang="en-US" sz="3000" dirty="0"/>
              <a:t>说：“文士和法利赛人坐在摩西的位上，</a:t>
            </a:r>
            <a:r>
              <a:rPr lang="en-US" altLang="zh-CN" sz="3000" baseline="30000" dirty="0"/>
              <a:t>3</a:t>
            </a:r>
            <a:r>
              <a:rPr lang="zh-CN" altLang="en-US" sz="3000" dirty="0"/>
              <a:t>凡他们所吩咐你们的，你们都要谨守遵行；但不要效法他们的行为，因为他们能说不能行。</a:t>
            </a:r>
            <a:r>
              <a:rPr lang="en-US" altLang="zh-CN" sz="3000" baseline="30000" dirty="0"/>
              <a:t>4</a:t>
            </a:r>
            <a:r>
              <a:rPr lang="zh-CN" altLang="en-US" sz="3000" dirty="0"/>
              <a:t>他们把难担的重担捆起来，搁在人的肩上，但自己一个指头也不肯动。</a:t>
            </a:r>
            <a:r>
              <a:rPr lang="en-US" altLang="zh-CN" sz="3000" baseline="30000" dirty="0"/>
              <a:t>5</a:t>
            </a:r>
            <a:r>
              <a:rPr lang="zh-CN" altLang="en-US" sz="3000" dirty="0"/>
              <a:t>他们一切所做的事都是要叫人看见，所以将佩戴的经文做宽了，衣裳的穗子做长了；</a:t>
            </a:r>
            <a:r>
              <a:rPr lang="en-US" altLang="zh-CN" sz="3000" baseline="30000" dirty="0"/>
              <a:t>6</a:t>
            </a:r>
            <a:r>
              <a:rPr lang="zh-CN" altLang="en-US" sz="3000" dirty="0"/>
              <a:t>喜爱筵席上的首座，会堂里的高位；</a:t>
            </a:r>
            <a:r>
              <a:rPr lang="en-US" altLang="zh-CN" sz="3000" baseline="30000" dirty="0"/>
              <a:t>7</a:t>
            </a:r>
            <a:r>
              <a:rPr lang="zh-CN" altLang="en-US" sz="3000" dirty="0"/>
              <a:t>又喜爱人在街市上问他安，称呼他拉比。</a:t>
            </a:r>
            <a:endParaRPr lang="en-US" altLang="zh-CN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23:1-12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8</a:t>
            </a:r>
            <a:r>
              <a:rPr lang="zh-CN" altLang="en-US" dirty="0"/>
              <a:t>但你们不要受拉比的称呼，因为只有一位是你们的夫子，你们都是弟兄；</a:t>
            </a:r>
            <a:r>
              <a:rPr lang="en-US" altLang="zh-CN" sz="3000" baseline="30000" dirty="0"/>
              <a:t>9</a:t>
            </a:r>
            <a:r>
              <a:rPr lang="zh-CN" altLang="en-US" dirty="0"/>
              <a:t>也不要称呼地上的人为父，因为只有一位是你们的父，就是在天上的父；</a:t>
            </a:r>
            <a:r>
              <a:rPr lang="en-US" altLang="zh-CN" sz="3000" baseline="30000" dirty="0"/>
              <a:t>10</a:t>
            </a:r>
            <a:r>
              <a:rPr lang="zh-CN" altLang="en-US" dirty="0"/>
              <a:t>也不要受师尊的称呼，因为只有一位是你们的师尊，就是基督。</a:t>
            </a:r>
            <a:r>
              <a:rPr lang="en-US" altLang="zh-CN" sz="3000" baseline="30000" dirty="0"/>
              <a:t>11</a:t>
            </a:r>
            <a:r>
              <a:rPr lang="zh-CN" altLang="en-US" dirty="0"/>
              <a:t>你们中间谁为大，谁就要作你们的用人。</a:t>
            </a:r>
            <a:r>
              <a:rPr lang="en-US" altLang="zh-CN" sz="3000" baseline="30000" dirty="0"/>
              <a:t>12</a:t>
            </a:r>
            <a:r>
              <a:rPr lang="zh-CN" altLang="en-US" dirty="0"/>
              <a:t>凡自高的，必降为卑；自卑的，必升为高。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60063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洁净圣殿（太</a:t>
            </a:r>
            <a:r>
              <a:rPr lang="en-US" altLang="zh-CN" sz="2000" dirty="0"/>
              <a:t>21:12-17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不要假冒为善（太</a:t>
            </a:r>
            <a:r>
              <a:rPr lang="en-US" altLang="zh-CN" sz="2000" dirty="0"/>
              <a:t>21:18-22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信服基督（太</a:t>
            </a:r>
            <a:r>
              <a:rPr lang="en-US" altLang="zh-CN" sz="2000" dirty="0"/>
              <a:t>21:23-27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1800" dirty="0">
              <a:solidFill>
                <a:srgbClr val="FFC000"/>
              </a:solidFill>
            </a:endParaRPr>
          </a:p>
        </p:txBody>
      </p:sp>
      <p:sp>
        <p:nvSpPr>
          <p:cNvPr id="1048607" name="内容占位符 3"/>
          <p:cNvSpPr>
            <a:spLocks noGrp="1"/>
          </p:cNvSpPr>
          <p:nvPr>
            <p:ph sz="half" idx="2"/>
          </p:nvPr>
        </p:nvSpPr>
        <p:spPr>
          <a:xfrm>
            <a:off x="4355976" y="2017078"/>
            <a:ext cx="4788024" cy="4525963"/>
          </a:xfrm>
        </p:spPr>
        <p:txBody>
          <a:bodyPr>
            <a:normAutofit/>
          </a:bodyPr>
          <a:lstStyle/>
          <a:p>
            <a:pPr lvl="1"/>
            <a:endParaRPr lang="en-US" altLang="zh-CN" sz="2800" dirty="0"/>
          </a:p>
          <a:p>
            <a:pPr lvl="1"/>
            <a:r>
              <a:rPr lang="zh-CN" altLang="en-US" sz="2000" dirty="0"/>
              <a:t>三个比喻（太</a:t>
            </a:r>
            <a:r>
              <a:rPr lang="en-US" altLang="zh-CN" sz="2000" dirty="0"/>
              <a:t>21:28-22:14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1800" dirty="0"/>
              <a:t>谁能进神的国（太</a:t>
            </a:r>
            <a:r>
              <a:rPr lang="en-US" altLang="zh-CN" sz="1800" dirty="0"/>
              <a:t>21:28-32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耶稣是房角石（太</a:t>
            </a:r>
            <a:r>
              <a:rPr lang="en-US" altLang="zh-CN" sz="1800" dirty="0"/>
              <a:t>21:33-46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蒙召与被选（太</a:t>
            </a:r>
            <a:r>
              <a:rPr lang="en-US" altLang="zh-CN" sz="1800" dirty="0"/>
              <a:t>22:1-14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/>
            <a:r>
              <a:rPr lang="zh-CN" altLang="en-US" sz="2000" dirty="0"/>
              <a:t>三次交锋（太</a:t>
            </a:r>
            <a:r>
              <a:rPr lang="en-US" altLang="zh-CN" sz="2000" dirty="0"/>
              <a:t>22:15-40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1800" dirty="0"/>
              <a:t>顺服执政掌权者（太</a:t>
            </a:r>
            <a:r>
              <a:rPr lang="en-US" altLang="zh-CN" sz="1800" dirty="0"/>
              <a:t>22:15-22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使人复活的神（太</a:t>
            </a:r>
            <a:r>
              <a:rPr lang="en-US" altLang="zh-CN" sz="1800" dirty="0"/>
              <a:t>22:23-33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爱成全律法（太</a:t>
            </a:r>
            <a:r>
              <a:rPr lang="en-US" altLang="zh-CN" sz="1800" dirty="0"/>
              <a:t>22:34-40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/>
            <a:r>
              <a:rPr lang="zh-CN" altLang="en-US" sz="2000" dirty="0"/>
              <a:t>基督是神的儿子（太</a:t>
            </a:r>
            <a:r>
              <a:rPr lang="en-US" altLang="zh-CN" sz="2000" dirty="0"/>
              <a:t>22:41-46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2000" dirty="0">
                <a:solidFill>
                  <a:srgbClr val="FFC000"/>
                </a:solidFill>
              </a:rPr>
              <a:t>跟随基督：谦卑服事（太</a:t>
            </a:r>
            <a:r>
              <a:rPr lang="en-US" altLang="zh-CN" sz="2000" dirty="0">
                <a:solidFill>
                  <a:srgbClr val="FFC000"/>
                </a:solidFill>
              </a:rPr>
              <a:t>23:1-12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</a:p>
        </p:txBody>
      </p:sp>
      <p:sp>
        <p:nvSpPr>
          <p:cNvPr id="1048608" name="文本框 4"/>
          <p:cNvSpPr txBox="1"/>
          <p:nvPr/>
        </p:nvSpPr>
        <p:spPr>
          <a:xfrm>
            <a:off x="457200" y="1417638"/>
            <a:ext cx="8229600" cy="59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lang="en-US" altLang="zh-CN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三个对比</a:t>
            </a:r>
            <a:endParaRPr lang="en-US" altLang="zh-CN" dirty="0"/>
          </a:p>
          <a:p>
            <a:pPr lvl="1"/>
            <a:r>
              <a:rPr lang="zh-CN" altLang="en-US" dirty="0"/>
              <a:t>两种老师</a:t>
            </a:r>
            <a:endParaRPr lang="en-US" altLang="zh-CN" dirty="0"/>
          </a:p>
          <a:p>
            <a:pPr lvl="1"/>
            <a:r>
              <a:rPr lang="zh-CN" altLang="en-US" dirty="0"/>
              <a:t>两种生命</a:t>
            </a:r>
            <a:endParaRPr lang="en-US" altLang="zh-CN" dirty="0"/>
          </a:p>
          <a:p>
            <a:pPr lvl="1"/>
            <a:r>
              <a:rPr lang="zh-CN" altLang="en-US" dirty="0"/>
              <a:t>两种结局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04460D-8503-40E7-AA64-FD29BD141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两种老师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776137-1389-45F0-844A-4E177CC91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文士和法利赛人</a:t>
            </a:r>
            <a:endParaRPr lang="en-US" altLang="zh-CN" dirty="0"/>
          </a:p>
          <a:p>
            <a:pPr lvl="1"/>
            <a:r>
              <a:rPr lang="zh-CN" altLang="en-US" dirty="0"/>
              <a:t>“坐”在摩西的位上（</a:t>
            </a:r>
            <a:r>
              <a:rPr lang="en-US" altLang="zh-CN" dirty="0"/>
              <a:t>2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r>
              <a:rPr lang="zh-CN" altLang="en-US" dirty="0"/>
              <a:t>承担了摩西教导的权柄？</a:t>
            </a:r>
            <a:endParaRPr lang="en-US" altLang="zh-CN" dirty="0"/>
          </a:p>
          <a:p>
            <a:pPr lvl="2"/>
            <a:r>
              <a:rPr lang="zh-CN" altLang="en-US" dirty="0"/>
              <a:t>“擅自”坐在摩西的位上</a:t>
            </a:r>
            <a:endParaRPr lang="en-US" altLang="zh-CN" dirty="0"/>
          </a:p>
          <a:p>
            <a:pPr lvl="1"/>
            <a:r>
              <a:rPr lang="zh-CN" altLang="en-US" dirty="0"/>
              <a:t>他们的教导只会加重人的担子（</a:t>
            </a:r>
            <a:r>
              <a:rPr lang="en-US" altLang="zh-CN" dirty="0"/>
              <a:t>4a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1"/>
            <a:r>
              <a:rPr lang="zh-CN" altLang="en-US" dirty="0"/>
              <a:t>所以</a:t>
            </a:r>
            <a:endParaRPr lang="en-US" altLang="zh-CN" dirty="0"/>
          </a:p>
          <a:p>
            <a:pPr lvl="2"/>
            <a:r>
              <a:rPr lang="zh-CN" altLang="en-US" dirty="0"/>
              <a:t>不要遵行他们的吩咐（</a:t>
            </a:r>
            <a:r>
              <a:rPr lang="en-US" altLang="zh-CN" dirty="0"/>
              <a:t>3a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r>
              <a:rPr lang="zh-CN" altLang="en-US" dirty="0"/>
              <a:t>也不要效法他们的行为（</a:t>
            </a:r>
            <a:r>
              <a:rPr lang="en-US" altLang="zh-CN" dirty="0"/>
              <a:t>3b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1"/>
            <a:r>
              <a:rPr lang="zh-CN" altLang="en-US" dirty="0"/>
              <a:t>他们拒绝也不能帮助重担下的人（</a:t>
            </a:r>
            <a:r>
              <a:rPr lang="en-US" altLang="zh-CN" dirty="0"/>
              <a:t>4b</a:t>
            </a:r>
            <a:r>
              <a:rPr lang="zh-CN" altLang="en-US" dirty="0"/>
              <a:t>节）</a:t>
            </a:r>
          </a:p>
        </p:txBody>
      </p:sp>
    </p:spTree>
    <p:extLst>
      <p:ext uri="{BB962C8B-B14F-4D97-AF65-F5344CB8AC3E}">
        <p14:creationId xmlns:p14="http://schemas.microsoft.com/office/powerpoint/2010/main" val="149677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D91890-D1D8-4289-92EE-AD00AE5E1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两种老师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CA4AFC-CEF4-4409-B84D-C49DE764E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耶稣基督</a:t>
            </a:r>
            <a:endParaRPr lang="en-US" altLang="zh-CN" dirty="0"/>
          </a:p>
          <a:p>
            <a:pPr lvl="1"/>
            <a:r>
              <a:rPr lang="zh-CN" altLang="en-US" dirty="0"/>
              <a:t>坐在神的右边（太</a:t>
            </a:r>
            <a:r>
              <a:rPr lang="en-US" altLang="zh-CN" dirty="0"/>
              <a:t>22:44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真正的掌权者</a:t>
            </a:r>
            <a:endParaRPr lang="en-US" altLang="zh-CN" dirty="0"/>
          </a:p>
          <a:p>
            <a:pPr lvl="2"/>
            <a:r>
              <a:rPr lang="zh-CN" altLang="en-US" dirty="0"/>
              <a:t>完全的得胜者</a:t>
            </a:r>
            <a:endParaRPr lang="en-US" altLang="zh-CN" dirty="0"/>
          </a:p>
          <a:p>
            <a:pPr lvl="1"/>
            <a:r>
              <a:rPr lang="zh-CN" altLang="en-US" dirty="0"/>
              <a:t>祂的教导使人得安息</a:t>
            </a:r>
            <a:endParaRPr lang="en-US" altLang="zh-CN" dirty="0"/>
          </a:p>
          <a:p>
            <a:pPr lvl="2"/>
            <a:r>
              <a:rPr lang="zh-CN" altLang="en-US" dirty="0"/>
              <a:t>是从神而来（太</a:t>
            </a:r>
            <a:r>
              <a:rPr lang="en-US" altLang="zh-CN" dirty="0"/>
              <a:t>11:25-27</a:t>
            </a:r>
            <a:r>
              <a:rPr lang="zh-CN" altLang="en-US" dirty="0"/>
              <a:t>，</a:t>
            </a:r>
            <a:r>
              <a:rPr lang="en-US" altLang="zh-CN" dirty="0"/>
              <a:t>23:8-10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带着十字架的能力（太</a:t>
            </a:r>
            <a:r>
              <a:rPr lang="en-US" altLang="zh-CN" dirty="0"/>
              <a:t>28:18-20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祂亲自背负我们的重担（太</a:t>
            </a:r>
            <a:r>
              <a:rPr lang="en-US" altLang="zh-CN" dirty="0"/>
              <a:t>11:28-30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53:4-5</a:t>
            </a:r>
          </a:p>
          <a:p>
            <a:pPr lvl="2"/>
            <a:r>
              <a:rPr lang="zh-CN" altLang="en-US" dirty="0"/>
              <a:t>彼前</a:t>
            </a:r>
            <a:r>
              <a:rPr lang="en-US" altLang="zh-CN" dirty="0"/>
              <a:t>2:24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146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A2F36D-D2B1-4C24-8D71-96E1D1705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两种生命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4959D7-CF39-48CC-9885-B24E35E27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文士和法利赛人</a:t>
            </a:r>
            <a:endParaRPr lang="en-US" altLang="zh-CN" dirty="0"/>
          </a:p>
          <a:p>
            <a:pPr lvl="1"/>
            <a:r>
              <a:rPr lang="zh-CN" altLang="en-US" dirty="0"/>
              <a:t>假冒为善的生命</a:t>
            </a:r>
            <a:endParaRPr lang="en-US" altLang="zh-CN" dirty="0"/>
          </a:p>
          <a:p>
            <a:pPr lvl="2"/>
            <a:r>
              <a:rPr lang="zh-CN" altLang="en-US" dirty="0"/>
              <a:t>虚伪的敬虔</a:t>
            </a:r>
            <a:r>
              <a:rPr lang="en-US" altLang="zh-CN" dirty="0"/>
              <a:t>——</a:t>
            </a:r>
            <a:r>
              <a:rPr lang="zh-CN" altLang="en-US" dirty="0"/>
              <a:t>要得人的称赞（</a:t>
            </a:r>
            <a:r>
              <a:rPr lang="en-US" altLang="zh-CN" dirty="0"/>
              <a:t>5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r>
              <a:rPr lang="zh-CN" altLang="en-US" dirty="0"/>
              <a:t>虚浮的高位</a:t>
            </a:r>
            <a:r>
              <a:rPr lang="en-US" altLang="zh-CN" dirty="0"/>
              <a:t>——</a:t>
            </a:r>
            <a:r>
              <a:rPr lang="zh-CN" altLang="en-US" dirty="0"/>
              <a:t>自己抬高自己（</a:t>
            </a:r>
            <a:r>
              <a:rPr lang="en-US" altLang="zh-CN" dirty="0"/>
              <a:t>6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2"/>
            <a:r>
              <a:rPr lang="zh-CN" altLang="en-US" dirty="0"/>
              <a:t>虚假的尊重</a:t>
            </a:r>
            <a:r>
              <a:rPr lang="en-US" altLang="zh-CN" dirty="0"/>
              <a:t>——</a:t>
            </a:r>
            <a:r>
              <a:rPr lang="zh-CN" altLang="en-US" dirty="0"/>
              <a:t>喜欢受人服事（</a:t>
            </a:r>
            <a:r>
              <a:rPr lang="en-US" altLang="zh-CN" dirty="0"/>
              <a:t>7</a:t>
            </a:r>
            <a:r>
              <a:rPr lang="zh-CN" altLang="en-US" dirty="0"/>
              <a:t>节）</a:t>
            </a:r>
            <a:endParaRPr lang="en-US" altLang="zh-CN" dirty="0"/>
          </a:p>
          <a:p>
            <a:pPr lvl="1"/>
            <a:r>
              <a:rPr lang="zh-CN" altLang="en-US" dirty="0"/>
              <a:t>追求敬虔的声誉</a:t>
            </a:r>
            <a:endParaRPr lang="en-US" altLang="zh-CN" dirty="0"/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6:1-4</a:t>
            </a:r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6:5-8</a:t>
            </a:r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6:16-18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473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F7A05F-3002-4A44-9AC9-82B31A9E3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两种生命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7752BD-8ED3-442D-9264-A32C94430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耶稣基督</a:t>
            </a:r>
            <a:endParaRPr lang="en-US" altLang="zh-CN" dirty="0"/>
          </a:p>
          <a:p>
            <a:pPr lvl="1"/>
            <a:r>
              <a:rPr lang="zh-CN" altLang="en-US" dirty="0"/>
              <a:t>降卑舍己的生命</a:t>
            </a:r>
            <a:endParaRPr lang="en-US" altLang="zh-CN" dirty="0"/>
          </a:p>
          <a:p>
            <a:pPr lvl="2"/>
            <a:r>
              <a:rPr lang="zh-CN" altLang="en-US" dirty="0"/>
              <a:t>降世为人（腓</a:t>
            </a:r>
            <a:r>
              <a:rPr lang="en-US" altLang="zh-CN" dirty="0"/>
              <a:t>2:6-7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舍己救人（弗</a:t>
            </a:r>
            <a:r>
              <a:rPr lang="en-US" altLang="zh-CN" dirty="0"/>
              <a:t>2:15-16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顺服的生命</a:t>
            </a:r>
            <a:endParaRPr lang="en-US" altLang="zh-CN" dirty="0"/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26:39</a:t>
            </a:r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26:53-54</a:t>
            </a:r>
          </a:p>
          <a:p>
            <a:pPr lvl="1"/>
            <a:r>
              <a:rPr lang="zh-CN" altLang="en-US" dirty="0"/>
              <a:t>服事人的生命</a:t>
            </a:r>
            <a:endParaRPr lang="en-US" altLang="zh-CN" dirty="0"/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20:28</a:t>
            </a:r>
          </a:p>
          <a:p>
            <a:pPr lvl="2"/>
            <a:r>
              <a:rPr lang="zh-CN" altLang="en-US" dirty="0"/>
              <a:t>路</a:t>
            </a:r>
            <a:r>
              <a:rPr lang="en-US" altLang="zh-CN" dirty="0"/>
              <a:t>23:34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751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807</Words>
  <Application>Microsoft Office PowerPoint</Application>
  <PresentationFormat>全屏显示(4:3)</PresentationFormat>
  <Paragraphs>99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23:1-12</vt:lpstr>
      <vt:lpstr>马太福音 23:1-12</vt:lpstr>
      <vt:lpstr>马太福音 23:1-12</vt:lpstr>
      <vt:lpstr>天国的样式：第五篇</vt:lpstr>
      <vt:lpstr>大纲</vt:lpstr>
      <vt:lpstr>两种老师</vt:lpstr>
      <vt:lpstr>两种老师</vt:lpstr>
      <vt:lpstr>两种生命</vt:lpstr>
      <vt:lpstr>两种生命</vt:lpstr>
      <vt:lpstr>两种结局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23</cp:revision>
  <dcterms:created xsi:type="dcterms:W3CDTF">2022-01-01T23:44:20Z</dcterms:created>
  <dcterms:modified xsi:type="dcterms:W3CDTF">2022-01-15T12:56:43Z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