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2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 xmlns:r="http://schemas.openxmlformats.org/officeDocument/2006/relationships" xmlns:a="http://schemas.openxmlformats.org/drawingml/2006/main">
  <p:cmAuthor id="1" name="Elim" initials="E" lastIdx="1" clrIdx="0"/>
</p:cmAuthorLst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9B4A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commentAuthors" Target="commentAuthors.xml"/><Relationship Id="rId1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CF86889-FB55-4980-9164-A6B957C3420B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74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C0FF82B-EB75-4ADB-80C4-444F703C8E90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zh-CN" dirty="0" lang="en-US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</a:t>
            </a:fld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12</a:t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/>
              <a:t>单击此处编辑母版文本样式</a:t>
            </a:r>
          </a:p>
          <a:p>
            <a:pPr lvl="1"/>
            <a:r>
              <a:rPr altLang="en-US" lang="zh-CN"/>
              <a:t>第二级</a:t>
            </a:r>
          </a:p>
          <a:p>
            <a:pPr lvl="2"/>
            <a:r>
              <a:rPr altLang="en-US" lang="zh-CN"/>
              <a:t>第三级</a:t>
            </a:r>
          </a:p>
          <a:p>
            <a:pPr lvl="3"/>
            <a:r>
              <a:rPr altLang="en-US" lang="zh-CN"/>
              <a:t>第四级</a:t>
            </a:r>
          </a:p>
          <a:p>
            <a:pPr lvl="4"/>
            <a:r>
              <a:rPr altLang="en-US" lang="zh-CN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altLang="en-US" lang="zh-CN" smtClean="0"/>
              <a:t>2022/1/1</a:t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altLang="en-US" dirty="0" sz="4800" lang="zh-CN"/>
              <a:t>马太福音 </a:t>
            </a:r>
            <a:r>
              <a:rPr altLang="zh-CN" dirty="0" sz="4800" lang="en-US"/>
              <a:t>22:41-46</a:t>
            </a:r>
            <a:endParaRPr altLang="en-US" dirty="0" sz="4800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p>
            <a:r>
              <a:rPr altLang="en-US" dirty="0" sz="4800" lang="zh-CN">
                <a:solidFill>
                  <a:schemeClr val="bg1"/>
                </a:solidFill>
              </a:rPr>
              <a:t>基督是神的儿子</a:t>
            </a:r>
            <a:endParaRPr altLang="zh-CN" dirty="0" sz="4800" lang="en-US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1</a:t>
            </a:fld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基督是神的儿子</a:t>
            </a:r>
          </a:p>
        </p:txBody>
      </p:sp>
      <p:sp>
        <p:nvSpPr>
          <p:cNvPr id="1048622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认识基督是神的儿子</a:t>
            </a:r>
            <a:endParaRPr altLang="zh-CN" dirty="0" lang="en-US"/>
          </a:p>
          <a:p>
            <a:pPr lvl="1"/>
            <a:r>
              <a:rPr altLang="en-US" dirty="0" lang="zh-CN"/>
              <a:t>祂是我们敬拜的对象</a:t>
            </a:r>
            <a:endParaRPr altLang="zh-CN" dirty="0" lang="en-US"/>
          </a:p>
          <a:p>
            <a:pPr lvl="2"/>
            <a:r>
              <a:rPr altLang="en-US" dirty="0" lang="zh-CN"/>
              <a:t>以祂为中心</a:t>
            </a:r>
            <a:endParaRPr altLang="zh-CN" dirty="0" lang="en-US"/>
          </a:p>
          <a:p>
            <a:pPr lvl="2"/>
            <a:r>
              <a:rPr altLang="en-US" dirty="0" lang="zh-CN"/>
              <a:t>听祂的命令</a:t>
            </a:r>
            <a:endParaRPr altLang="zh-CN" dirty="0" lang="en-US"/>
          </a:p>
          <a:p>
            <a:pPr lvl="1"/>
            <a:r>
              <a:rPr altLang="en-US" dirty="0" lang="zh-CN"/>
              <a:t>祂是一切恩惠的来源</a:t>
            </a:r>
            <a:endParaRPr altLang="zh-CN" dirty="0" lang="en-US"/>
          </a:p>
          <a:p>
            <a:pPr lvl="2"/>
            <a:r>
              <a:rPr altLang="en-US" dirty="0" lang="zh-CN"/>
              <a:t>救我们脱离罪恶</a:t>
            </a:r>
            <a:endParaRPr altLang="zh-CN" dirty="0" lang="en-US"/>
          </a:p>
          <a:p>
            <a:pPr lvl="2"/>
            <a:r>
              <a:rPr altLang="en-US" dirty="0" lang="zh-CN"/>
              <a:t>赐我们新的生命</a:t>
            </a:r>
            <a:endParaRPr altLang="zh-CN" dirty="0" lang="en-US"/>
          </a:p>
          <a:p>
            <a:pPr lvl="1"/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6"/>
                                        <p:tgtEl>
                                          <p:spTgt spid="104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1"/>
                                        <p:tgtEl>
                                          <p:spTgt spid="1048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6"/>
                                        <p:tgtEl>
                                          <p:spTgt spid="104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1"/>
                                        <p:tgtEl>
                                          <p:spTgt spid="10486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6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基督得胜了一切仇敌</a:t>
            </a:r>
          </a:p>
        </p:txBody>
      </p:sp>
      <p:sp>
        <p:nvSpPr>
          <p:cNvPr id="104862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基督已得胜</a:t>
            </a:r>
            <a:endParaRPr altLang="zh-CN" dirty="0" lang="en-US"/>
          </a:p>
          <a:p>
            <a:pPr lvl="1"/>
            <a:r>
              <a:rPr altLang="en-US" dirty="0" lang="zh-CN"/>
              <a:t>把仇敌放脚下：击败一切仇敌</a:t>
            </a:r>
            <a:endParaRPr altLang="zh-CN" dirty="0" lang="en-US"/>
          </a:p>
          <a:p>
            <a:pPr lvl="1"/>
            <a:r>
              <a:rPr altLang="en-US" dirty="0" lang="zh-CN"/>
              <a:t>坐在神的右边：掌权者</a:t>
            </a:r>
            <a:endParaRPr altLang="zh-CN" dirty="0" lang="en-US"/>
          </a:p>
          <a:p>
            <a:pPr lvl="2"/>
            <a:r>
              <a:rPr altLang="en-US" dirty="0" lang="zh-CN"/>
              <a:t>诗</a:t>
            </a:r>
            <a:r>
              <a:rPr altLang="zh-CN" dirty="0" lang="en-US"/>
              <a:t>110:2</a:t>
            </a:r>
          </a:p>
          <a:p>
            <a:pPr lvl="2"/>
            <a:r>
              <a:rPr altLang="en-US" dirty="0" lang="zh-CN"/>
              <a:t>太</a:t>
            </a:r>
            <a:r>
              <a:rPr altLang="zh-CN" dirty="0" lang="en-US"/>
              <a:t>28:18</a:t>
            </a:r>
          </a:p>
          <a:p>
            <a:r>
              <a:rPr altLang="en-US" dirty="0" lang="zh-CN"/>
              <a:t>我们靠基督得胜</a:t>
            </a:r>
            <a:endParaRPr altLang="zh-CN" dirty="0" lang="en-US"/>
          </a:p>
          <a:p>
            <a:pPr lvl="1"/>
            <a:r>
              <a:rPr altLang="en-US" dirty="0" lang="zh-CN"/>
              <a:t>罗</a:t>
            </a:r>
            <a:r>
              <a:rPr altLang="zh-CN" dirty="0" lang="en-US"/>
              <a:t>8:37</a:t>
            </a:r>
          </a:p>
          <a:p>
            <a:pPr lvl="1"/>
            <a:r>
              <a:rPr altLang="en-US" dirty="0" lang="zh-CN"/>
              <a:t>太</a:t>
            </a:r>
            <a:r>
              <a:rPr altLang="zh-CN" dirty="0" lang="en-US"/>
              <a:t>28:19-20</a:t>
            </a:r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1"/>
                                        <p:tgtEl>
                                          <p:spTgt spid="10486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6"/>
                                        <p:tgtEl>
                                          <p:spTgt spid="10486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1"/>
                                        <p:tgtEl>
                                          <p:spTgt spid="10486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6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1"/>
                                        <p:tgtEl>
                                          <p:spTgt spid="10486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总结</a:t>
            </a:r>
            <a:endParaRPr altLang="zh-CN" dirty="0" lang="en-US"/>
          </a:p>
          <a:p>
            <a:pPr lvl="1"/>
            <a:r>
              <a:rPr altLang="en-US" dirty="0" lang="zh-CN"/>
              <a:t>基督不只是大卫的子孙</a:t>
            </a:r>
            <a:endParaRPr altLang="zh-CN" dirty="0" lang="en-US"/>
          </a:p>
          <a:p>
            <a:pPr lvl="1"/>
            <a:r>
              <a:rPr altLang="en-US" dirty="0" lang="zh-CN"/>
              <a:t>基督是神的儿子</a:t>
            </a:r>
            <a:endParaRPr altLang="zh-CN" dirty="0" lang="en-US"/>
          </a:p>
          <a:p>
            <a:pPr lvl="1"/>
            <a:r>
              <a:rPr altLang="en-US" dirty="0" lang="zh-CN"/>
              <a:t>基督得胜了一切的仇敌</a:t>
            </a:r>
            <a:endParaRPr altLang="zh-CN" dirty="0" lang="en-US"/>
          </a:p>
          <a:p>
            <a:r>
              <a:rPr altLang="en-US" dirty="0" lang="zh-CN"/>
              <a:t>应用</a:t>
            </a:r>
            <a:endParaRPr altLang="zh-CN" dirty="0" lang="en-US"/>
          </a:p>
          <a:p>
            <a:pPr lvl="1"/>
            <a:r>
              <a:rPr altLang="en-US" dirty="0" lang="zh-CN"/>
              <a:t>不要活在自己对基督的认识中</a:t>
            </a:r>
            <a:endParaRPr altLang="zh-CN" dirty="0" lang="en-US"/>
          </a:p>
          <a:p>
            <a:pPr lvl="1"/>
            <a:r>
              <a:rPr altLang="en-US" dirty="0" lang="zh-CN"/>
              <a:t>基督是我们敬拜的对象，是一切恩惠的来源</a:t>
            </a:r>
            <a:endParaRPr altLang="zh-CN" dirty="0" lang="en-US"/>
          </a:p>
          <a:p>
            <a:pPr lvl="1"/>
            <a:r>
              <a:rPr altLang="en-US" dirty="0" lang="zh-CN"/>
              <a:t>我们在世度日要</a:t>
            </a:r>
            <a:r>
              <a:rPr altLang="en-US" dirty="0" lang="zh-CN"/>
              <a:t>靠</a:t>
            </a:r>
            <a:r>
              <a:rPr altLang="en-US" dirty="0" lang="zh-CN"/>
              <a:t>基督得胜并传扬福音</a:t>
            </a:r>
            <a:endParaRPr altLang="zh-CN"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>
                      <p:stCondLst>
                        <p:cond delay="indefinite"/>
                      </p:stCondLst>
                      <p:childTnLst>
                        <p:par>
                          <p:cTn fill="hold" id="16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马太福音</a:t>
            </a:r>
            <a:r>
              <a:rPr altLang="zh-CN" dirty="0" lang="en-US"/>
              <a:t> 22:41-46</a:t>
            </a:r>
            <a:endParaRPr altLang="en-US" dirty="0" lang="zh-CN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p>
            <a:pPr algn="just" indent="0" marL="0">
              <a:buNone/>
            </a:pPr>
            <a:r>
              <a:rPr altLang="zh-CN" baseline="30000" dirty="0" lang="en-US"/>
              <a:t>           41</a:t>
            </a:r>
            <a:r>
              <a:rPr altLang="en-US" dirty="0" lang="zh-CN"/>
              <a:t>法利赛人聚集的时候，耶稣问他们说：</a:t>
            </a:r>
            <a:r>
              <a:rPr altLang="zh-CN" baseline="30000" dirty="0" lang="en-US"/>
              <a:t>42</a:t>
            </a:r>
            <a:r>
              <a:rPr altLang="en-US" dirty="0" lang="zh-CN"/>
              <a:t>“论到基督，你们的意见如何？他是谁的子孙呢？”他们回答说：“是大卫的子孙。”</a:t>
            </a:r>
            <a:r>
              <a:rPr altLang="zh-CN" baseline="30000" dirty="0" lang="en-US"/>
              <a:t>43</a:t>
            </a:r>
            <a:r>
              <a:rPr altLang="en-US" dirty="0" lang="zh-CN"/>
              <a:t>耶稣说：“这样，大卫被圣灵感动，怎么还称他为主，说：</a:t>
            </a:r>
            <a:r>
              <a:rPr altLang="zh-CN" baseline="30000" dirty="0" lang="en-US"/>
              <a:t>44</a:t>
            </a:r>
            <a:r>
              <a:rPr altLang="en-US" dirty="0" lang="zh-CN"/>
              <a:t>‘主对我主说：你坐在我的右边，等我把你仇敌放在你的脚下。’</a:t>
            </a:r>
            <a:r>
              <a:rPr altLang="zh-CN" baseline="30000" dirty="0" lang="en-US"/>
              <a:t>45</a:t>
            </a:r>
            <a:r>
              <a:rPr altLang="en-US" dirty="0" lang="zh-CN"/>
              <a:t>大卫既称他为主，他怎么又是大卫的子孙呢？”</a:t>
            </a:r>
            <a:r>
              <a:rPr altLang="zh-CN" baseline="30000" dirty="0" lang="en-US"/>
              <a:t>46</a:t>
            </a:r>
            <a:r>
              <a:rPr altLang="en-US" dirty="0" lang="zh-CN"/>
              <a:t>他们没有一个人能回答一言。从那日以后也没有人敢再问他什么。</a:t>
            </a:r>
            <a:endParaRPr altLang="zh-CN"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sz="half" idx="1"/>
          </p:nvPr>
        </p:nvSpPr>
        <p:spPr>
          <a:xfrm>
            <a:off x="457200" y="2028191"/>
            <a:ext cx="4038600" cy="4525963"/>
          </a:xfrm>
        </p:spPr>
        <p:txBody>
          <a:bodyPr>
            <a:noAutofit/>
          </a:bodyPr>
          <a:p>
            <a:pPr>
              <a:lnSpc>
                <a:spcPct val="120000"/>
              </a:lnSpc>
              <a:spcBef>
                <a:spcPts val="200"/>
              </a:spcBef>
            </a:pPr>
            <a:r>
              <a:rPr altLang="en-US" dirty="0" sz="2400" lang="zh-CN"/>
              <a:t>叙事（太</a:t>
            </a:r>
            <a:r>
              <a:rPr altLang="zh-CN" dirty="0" sz="2400" lang="en-US"/>
              <a:t>19:1-23:39</a:t>
            </a:r>
            <a:r>
              <a:rPr altLang="en-US" dirty="0" sz="2400" lang="zh-CN"/>
              <a:t>）</a:t>
            </a:r>
            <a:endParaRPr altLang="zh-CN" dirty="0" sz="24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婚姻的神圣（太</a:t>
            </a:r>
            <a:r>
              <a:rPr altLang="zh-CN" dirty="0" sz="2000" lang="en-US"/>
              <a:t>19:1-12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来跟从耶稣（太</a:t>
            </a:r>
            <a:r>
              <a:rPr altLang="zh-CN" dirty="0" sz="2000" lang="en-US"/>
              <a:t>19:13-22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赐恩典的神（太</a:t>
            </a:r>
            <a:r>
              <a:rPr altLang="zh-CN" dirty="0" sz="2000" lang="en-US"/>
              <a:t>19:23-30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恩典与工价（太</a:t>
            </a:r>
            <a:r>
              <a:rPr altLang="zh-CN" dirty="0" sz="2000" lang="en-US"/>
              <a:t>20:1-16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受苦与服侍（太</a:t>
            </a:r>
            <a:r>
              <a:rPr altLang="zh-CN" dirty="0" sz="2000" lang="en-US"/>
              <a:t>20:17-28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瞎子得医治（太</a:t>
            </a:r>
            <a:r>
              <a:rPr altLang="zh-CN" dirty="0" sz="2000" lang="en-US"/>
              <a:t>20:29-34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谦卑君王（太</a:t>
            </a:r>
            <a:r>
              <a:rPr altLang="zh-CN" dirty="0" sz="2000" lang="en-US"/>
              <a:t>21:1-11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洁净圣殿（太</a:t>
            </a:r>
            <a:r>
              <a:rPr altLang="zh-CN" dirty="0" sz="2000" lang="en-US"/>
              <a:t>21:12-17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不要假冒为善（太</a:t>
            </a:r>
            <a:r>
              <a:rPr altLang="zh-CN" dirty="0" sz="2000" lang="en-US"/>
              <a:t>21:18-22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altLang="en-US" dirty="0" sz="2000" lang="zh-CN"/>
              <a:t>信服基督（太</a:t>
            </a:r>
            <a:r>
              <a:rPr altLang="zh-CN" dirty="0" sz="2000" lang="en-US"/>
              <a:t>21:23-27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altLang="en-US" dirty="0" sz="1800" lang="zh-CN">
              <a:solidFill>
                <a:srgbClr val="FFC000"/>
              </a:solidFill>
            </a:endParaRPr>
          </a:p>
        </p:txBody>
      </p:sp>
      <p:sp>
        <p:nvSpPr>
          <p:cNvPr id="1048607" name="内容占位符 3"/>
          <p:cNvSpPr>
            <a:spLocks noGrp="1"/>
          </p:cNvSpPr>
          <p:nvPr>
            <p:ph sz="half" idx="2"/>
          </p:nvPr>
        </p:nvSpPr>
        <p:spPr>
          <a:xfrm>
            <a:off x="4648200" y="2028191"/>
            <a:ext cx="4495800" cy="4525963"/>
          </a:xfrm>
        </p:spPr>
        <p:txBody>
          <a:bodyPr>
            <a:normAutofit/>
          </a:bodyPr>
          <a:p>
            <a:pPr lvl="1"/>
            <a:endParaRPr altLang="zh-CN" dirty="0" sz="2800" lang="en-US"/>
          </a:p>
          <a:p>
            <a:pPr lvl="1"/>
            <a:r>
              <a:rPr altLang="en-US" dirty="0" sz="2000" lang="zh-CN"/>
              <a:t>三个比喻（太</a:t>
            </a:r>
            <a:r>
              <a:rPr altLang="zh-CN" dirty="0" sz="2000" lang="en-US"/>
              <a:t>21:28-22:14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2"/>
            <a:r>
              <a:rPr altLang="en-US" dirty="0" sz="1800" lang="zh-CN"/>
              <a:t>谁能进神的国（太</a:t>
            </a:r>
            <a:r>
              <a:rPr altLang="zh-CN" dirty="0" sz="1800" lang="en-US"/>
              <a:t>21:28-32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2"/>
            <a:r>
              <a:rPr altLang="en-US" dirty="0" sz="1800" lang="zh-CN"/>
              <a:t>耶稣是房角石（太</a:t>
            </a:r>
            <a:r>
              <a:rPr altLang="zh-CN" dirty="0" sz="1800" lang="en-US"/>
              <a:t>21:33-46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2"/>
            <a:r>
              <a:rPr altLang="en-US" dirty="0" sz="1800" lang="zh-CN"/>
              <a:t>蒙召与被选（太</a:t>
            </a:r>
            <a:r>
              <a:rPr altLang="zh-CN" dirty="0" sz="1800" lang="en-US"/>
              <a:t>22:1-14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1"/>
            <a:r>
              <a:rPr altLang="en-US" dirty="0" sz="2000" lang="zh-CN"/>
              <a:t>三次交锋（太</a:t>
            </a:r>
            <a:r>
              <a:rPr altLang="zh-CN" dirty="0" sz="2000" lang="en-US"/>
              <a:t>22:15-40</a:t>
            </a:r>
            <a:r>
              <a:rPr altLang="en-US" dirty="0" sz="2000" lang="zh-CN"/>
              <a:t>）</a:t>
            </a:r>
            <a:endParaRPr altLang="zh-CN" dirty="0" sz="2000" lang="en-US"/>
          </a:p>
          <a:p>
            <a:pPr lvl="2"/>
            <a:r>
              <a:rPr altLang="en-US" dirty="0" sz="1800" lang="zh-CN"/>
              <a:t>顺服执政掌权者（太</a:t>
            </a:r>
            <a:r>
              <a:rPr altLang="zh-CN" dirty="0" sz="1800" lang="en-US"/>
              <a:t>22:15-22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2"/>
            <a:r>
              <a:rPr altLang="en-US" dirty="0" sz="1800" lang="zh-CN"/>
              <a:t>使人复活的神（太</a:t>
            </a:r>
            <a:r>
              <a:rPr altLang="zh-CN" dirty="0" sz="1800" lang="en-US"/>
              <a:t>22:23-33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2"/>
            <a:r>
              <a:rPr altLang="en-US" dirty="0" sz="1800" lang="zh-CN"/>
              <a:t>爱成全律法（太</a:t>
            </a:r>
            <a:r>
              <a:rPr altLang="zh-CN" dirty="0" sz="1800" lang="en-US"/>
              <a:t>22:34-40</a:t>
            </a:r>
            <a:r>
              <a:rPr altLang="en-US" dirty="0" sz="1800" lang="zh-CN"/>
              <a:t>）</a:t>
            </a:r>
            <a:endParaRPr altLang="zh-CN" dirty="0" sz="1800" lang="en-US"/>
          </a:p>
          <a:p>
            <a:pPr lvl="1"/>
            <a:r>
              <a:rPr altLang="en-US" dirty="0" sz="2000" lang="zh-CN">
                <a:solidFill>
                  <a:srgbClr val="FFC000"/>
                </a:solidFill>
              </a:rPr>
              <a:t>基督是神的儿子（太</a:t>
            </a:r>
            <a:r>
              <a:rPr altLang="zh-CN" dirty="0" sz="2000" lang="en-US">
                <a:solidFill>
                  <a:srgbClr val="FFC000"/>
                </a:solidFill>
              </a:rPr>
              <a:t>22:41-46</a:t>
            </a:r>
            <a:r>
              <a:rPr altLang="en-US" dirty="0" sz="2000" lang="zh-CN">
                <a:solidFill>
                  <a:srgbClr val="FFC000"/>
                </a:solidFill>
              </a:rPr>
              <a:t>）</a:t>
            </a:r>
          </a:p>
        </p:txBody>
      </p:sp>
      <p:sp>
        <p:nvSpPr>
          <p:cNvPr id="1048608" name="文本框 4"/>
          <p:cNvSpPr txBox="1"/>
          <p:nvPr/>
        </p:nvSpPr>
        <p:spPr>
          <a:xfrm>
            <a:off x="457200" y="1417638"/>
            <a:ext cx="8229600" cy="599440"/>
          </a:xfrm>
          <a:prstGeom prst="rect"/>
          <a:noFill/>
        </p:spPr>
        <p:txBody>
          <a:bodyPr rtlCol="0" wrap="square">
            <a:spAutoFit/>
          </a:bodyPr>
          <a:p>
            <a:pPr indent="-342900" lvl="0" marL="342900">
              <a:lnSpc>
                <a:spcPct val="120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altLang="en-US" dirty="0" sz="2800" lang="zh-CN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天国带来的改变（太</a:t>
            </a:r>
            <a:r>
              <a:rPr altLang="zh-CN" dirty="0" sz="2800" lang="en-US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19:1-25:46</a:t>
            </a:r>
            <a:r>
              <a:rPr altLang="en-US" dirty="0" sz="2800" lang="zh-CN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altLang="zh-CN" dirty="0" sz="2800" lang="en-US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基督是谁？</a:t>
            </a:r>
            <a:endParaRPr altLang="zh-CN" dirty="0" lang="en-US"/>
          </a:p>
          <a:p>
            <a:r>
              <a:rPr altLang="en-US" dirty="0" lang="zh-CN"/>
              <a:t>基督是神的儿子</a:t>
            </a:r>
            <a:endParaRPr altLang="zh-CN" dirty="0" lang="en-US"/>
          </a:p>
          <a:p>
            <a:r>
              <a:rPr altLang="en-US" dirty="0" lang="zh-CN"/>
              <a:t>基督得胜了一切仇敌</a:t>
            </a:r>
            <a:endParaRPr altLang="zh-CN" dirty="0"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基督是谁？</a:t>
            </a:r>
          </a:p>
        </p:txBody>
      </p:sp>
      <p:sp>
        <p:nvSpPr>
          <p:cNvPr id="1048612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基督是谁？</a:t>
            </a:r>
            <a:endParaRPr altLang="zh-CN" dirty="0" lang="en-US"/>
          </a:p>
          <a:p>
            <a:pPr lvl="1"/>
            <a:r>
              <a:rPr altLang="en-US" dirty="0" lang="zh-CN"/>
              <a:t>基督</a:t>
            </a:r>
            <a:r>
              <a:rPr altLang="zh-CN" dirty="0" lang="en-US"/>
              <a:t>=</a:t>
            </a:r>
            <a:r>
              <a:rPr altLang="en-US" dirty="0" lang="zh-CN"/>
              <a:t>弥赛亚</a:t>
            </a:r>
            <a:r>
              <a:rPr altLang="zh-CN" dirty="0" lang="en-US"/>
              <a:t>=</a:t>
            </a:r>
            <a:r>
              <a:rPr altLang="en-US" dirty="0" lang="zh-CN"/>
              <a:t>受膏者（由神任命）</a:t>
            </a:r>
            <a:endParaRPr altLang="zh-CN" dirty="0" lang="en-US"/>
          </a:p>
          <a:p>
            <a:pPr lvl="2"/>
            <a:r>
              <a:rPr altLang="en-US" dirty="0" lang="zh-CN"/>
              <a:t>旧约时代的受膏者：先知、祭司、君王</a:t>
            </a:r>
            <a:endParaRPr altLang="zh-CN" dirty="0" lang="en-US"/>
          </a:p>
          <a:p>
            <a:pPr lvl="2"/>
            <a:r>
              <a:rPr altLang="en-US" dirty="0" lang="zh-CN"/>
              <a:t>耶稣时代以色列人对基督的盼望：聚焦君王身份</a:t>
            </a:r>
            <a:endParaRPr altLang="zh-CN" dirty="0" lang="en-US"/>
          </a:p>
          <a:p>
            <a:pPr lvl="1"/>
            <a:r>
              <a:rPr altLang="en-US" dirty="0" lang="zh-CN"/>
              <a:t>法利赛人对基督身份的认识</a:t>
            </a:r>
            <a:endParaRPr altLang="zh-CN" dirty="0" lang="en-US"/>
          </a:p>
          <a:p>
            <a:pPr lvl="2"/>
            <a:r>
              <a:rPr altLang="en-US" dirty="0" lang="zh-CN"/>
              <a:t>基督是大卫的子孙</a:t>
            </a:r>
            <a:endParaRPr altLang="zh-CN" dirty="0" lang="en-US"/>
          </a:p>
          <a:p>
            <a:pPr lvl="3"/>
            <a:r>
              <a:rPr altLang="en-US" dirty="0" lang="zh-CN"/>
              <a:t>撒下</a:t>
            </a:r>
            <a:r>
              <a:rPr altLang="zh-CN" dirty="0" lang="en-US"/>
              <a:t>7:13</a:t>
            </a:r>
          </a:p>
          <a:p>
            <a:pPr lvl="3"/>
            <a:r>
              <a:rPr altLang="en-US" dirty="0" lang="zh-CN"/>
              <a:t>耶</a:t>
            </a:r>
            <a:r>
              <a:rPr altLang="zh-CN" dirty="0" lang="en-US"/>
              <a:t>23:5-6</a:t>
            </a:r>
          </a:p>
          <a:p>
            <a:pPr lvl="2"/>
            <a:r>
              <a:rPr altLang="en-US" dirty="0" lang="zh-CN"/>
              <a:t>以色列人的期盼：一位制服敌人的君王</a:t>
            </a:r>
            <a:endParaRPr altLang="zh-CN" dirty="0" lang="en-US"/>
          </a:p>
          <a:p>
            <a:pPr lvl="1"/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6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基督是谁？</a:t>
            </a:r>
          </a:p>
        </p:txBody>
      </p:sp>
      <p:sp>
        <p:nvSpPr>
          <p:cNvPr id="104861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认识基督身份的重要性</a:t>
            </a:r>
            <a:endParaRPr altLang="zh-CN" dirty="0" lang="en-US"/>
          </a:p>
          <a:p>
            <a:pPr lvl="1"/>
            <a:r>
              <a:rPr altLang="en-US" dirty="0" lang="zh-CN"/>
              <a:t>文士和法利赛人的焦点：遵行律法</a:t>
            </a:r>
            <a:endParaRPr altLang="zh-CN" dirty="0" lang="en-US"/>
          </a:p>
          <a:p>
            <a:pPr lvl="2"/>
            <a:r>
              <a:rPr altLang="en-US" dirty="0" lang="zh-CN"/>
              <a:t>纳税的问题</a:t>
            </a:r>
            <a:endParaRPr altLang="zh-CN" dirty="0" lang="en-US"/>
          </a:p>
          <a:p>
            <a:pPr lvl="2"/>
            <a:r>
              <a:rPr altLang="en-US" dirty="0" lang="zh-CN"/>
              <a:t>复活的问题</a:t>
            </a:r>
            <a:endParaRPr altLang="zh-CN" dirty="0" lang="en-US"/>
          </a:p>
          <a:p>
            <a:pPr lvl="2"/>
            <a:r>
              <a:rPr altLang="en-US" dirty="0" lang="zh-CN"/>
              <a:t>最大的律法的问题</a:t>
            </a:r>
            <a:endParaRPr altLang="zh-CN" dirty="0" lang="en-US"/>
          </a:p>
          <a:p>
            <a:pPr lvl="1"/>
            <a:r>
              <a:rPr altLang="en-US" dirty="0" lang="zh-CN"/>
              <a:t>耶稣的焦点：认识神</a:t>
            </a:r>
            <a:endParaRPr altLang="zh-CN" dirty="0" lang="en-US"/>
          </a:p>
          <a:p>
            <a:pPr lvl="2"/>
            <a:r>
              <a:rPr altLang="en-US" dirty="0" lang="zh-CN"/>
              <a:t>认识基督才能认识神</a:t>
            </a:r>
            <a:endParaRPr altLang="zh-CN" dirty="0" lang="en-US"/>
          </a:p>
          <a:p>
            <a:pPr lvl="3"/>
            <a:r>
              <a:rPr altLang="en-US" dirty="0" lang="zh-CN"/>
              <a:t>太</a:t>
            </a:r>
            <a:r>
              <a:rPr altLang="zh-CN" dirty="0" lang="en-US"/>
              <a:t>11:27</a:t>
            </a:r>
          </a:p>
          <a:p>
            <a:pPr lvl="3"/>
            <a:r>
              <a:rPr altLang="en-US" dirty="0" lang="zh-CN"/>
              <a:t>约</a:t>
            </a:r>
            <a:r>
              <a:rPr altLang="zh-CN" dirty="0" lang="en-US"/>
              <a:t>1:18</a:t>
            </a:r>
          </a:p>
          <a:p>
            <a:pPr lvl="3"/>
            <a:r>
              <a:rPr altLang="en-US" dirty="0" lang="zh-CN"/>
              <a:t>约</a:t>
            </a:r>
            <a:r>
              <a:rPr altLang="zh-CN" dirty="0" lang="en-US"/>
              <a:t>17:3</a:t>
            </a:r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6"/>
                                        <p:tgtEl>
                                          <p:spTgt spid="104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1"/>
                                        <p:tgtEl>
                                          <p:spTgt spid="10486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6"/>
                                        <p:tgtEl>
                                          <p:spTgt spid="104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1"/>
                                        <p:tgtEl>
                                          <p:spTgt spid="1048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1"/>
                                        <p:tgtEl>
                                          <p:spTgt spid="10486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>
                      <p:stCondLst>
                        <p:cond delay="indefinite"/>
                      </p:stCondLst>
                      <p:childTnLst>
                        <p:par>
                          <p:cTn fill="hold" id="43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6"/>
                                        <p:tgtEl>
                                          <p:spTgt spid="10486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1"/>
                                        <p:tgtEl>
                                          <p:spTgt spid="10486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基督是谁？</a:t>
            </a:r>
          </a:p>
        </p:txBody>
      </p:sp>
      <p:sp>
        <p:nvSpPr>
          <p:cNvPr id="1048616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我们常活在自己对基督的认识中</a:t>
            </a:r>
            <a:endParaRPr altLang="zh-CN" dirty="0" lang="en-US"/>
          </a:p>
          <a:p>
            <a:pPr lvl="1"/>
            <a:r>
              <a:rPr altLang="en-US" dirty="0" lang="zh-CN"/>
              <a:t>助我脱困</a:t>
            </a:r>
            <a:endParaRPr altLang="zh-CN" dirty="0" lang="en-US"/>
          </a:p>
          <a:p>
            <a:pPr lvl="1"/>
            <a:r>
              <a:rPr altLang="en-US" dirty="0" lang="zh-CN"/>
              <a:t>供我需用</a:t>
            </a:r>
            <a:endParaRPr altLang="zh-CN" dirty="0" lang="en-US"/>
          </a:p>
          <a:p>
            <a:pPr lvl="1"/>
            <a:r>
              <a:rPr altLang="en-US" dirty="0" lang="zh-CN"/>
              <a:t>保我平安</a:t>
            </a:r>
            <a:endParaRPr altLang="zh-CN" dirty="0" lang="en-US"/>
          </a:p>
          <a:p>
            <a:pPr lvl="1"/>
            <a:r>
              <a:rPr altLang="en-US" dirty="0" lang="zh-CN"/>
              <a:t>为我楷模</a:t>
            </a:r>
            <a:endParaRPr altLang="zh-CN" dirty="0" lang="en-US"/>
          </a:p>
          <a:p>
            <a:pPr lvl="1"/>
            <a:r>
              <a:rPr altLang="en-US" dirty="0" lang="zh-CN"/>
              <a:t>赐我永生</a:t>
            </a:r>
            <a:endParaRPr altLang="zh-CN" dirty="0" lang="en-US"/>
          </a:p>
          <a:p>
            <a:pPr lvl="1"/>
            <a:endParaRPr altLang="zh-CN" dirty="0" lang="en-US"/>
          </a:p>
          <a:p>
            <a:pPr lvl="1"/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6"/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1"/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6"/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1"/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dirty="0" lang="zh-CN"/>
              <a:t>基督是神的儿子</a:t>
            </a:r>
          </a:p>
        </p:txBody>
      </p:sp>
      <p:sp>
        <p:nvSpPr>
          <p:cNvPr id="1048618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/>
              <a:t>基督是谁？</a:t>
            </a:r>
            <a:endParaRPr altLang="zh-CN" dirty="0" lang="en-US"/>
          </a:p>
          <a:p>
            <a:pPr lvl="1"/>
            <a:r>
              <a:rPr altLang="en-US" dirty="0" lang="zh-CN"/>
              <a:t>基督不只是“大卫的子孙”</a:t>
            </a:r>
            <a:endParaRPr altLang="zh-CN" dirty="0" lang="en-US"/>
          </a:p>
          <a:p>
            <a:pPr lvl="1"/>
            <a:r>
              <a:rPr altLang="en-US" dirty="0" lang="zh-CN"/>
              <a:t>耶稣的回答：基督是神的儿子</a:t>
            </a:r>
            <a:endParaRPr altLang="zh-CN" dirty="0" lang="en-US"/>
          </a:p>
          <a:p>
            <a:pPr lvl="2"/>
            <a:r>
              <a:rPr altLang="en-US" dirty="0" lang="zh-CN"/>
              <a:t>太</a:t>
            </a:r>
            <a:r>
              <a:rPr altLang="zh-CN" dirty="0" lang="en-US"/>
              <a:t>1:23</a:t>
            </a:r>
          </a:p>
          <a:p>
            <a:pPr lvl="2"/>
            <a:r>
              <a:rPr altLang="en-US" dirty="0" lang="zh-CN"/>
              <a:t>太</a:t>
            </a:r>
            <a:r>
              <a:rPr altLang="zh-CN" dirty="0" lang="en-US"/>
              <a:t>3:17</a:t>
            </a:r>
          </a:p>
          <a:p>
            <a:pPr lvl="2"/>
            <a:r>
              <a:rPr altLang="en-US" dirty="0" lang="zh-CN"/>
              <a:t>太</a:t>
            </a:r>
            <a:r>
              <a:rPr altLang="zh-CN" dirty="0" lang="en-US"/>
              <a:t>17:5</a:t>
            </a:r>
          </a:p>
          <a:p>
            <a:pPr lvl="2"/>
            <a:r>
              <a:rPr altLang="en-US" dirty="0" lang="zh-CN"/>
              <a:t>太</a:t>
            </a:r>
            <a:r>
              <a:rPr altLang="zh-CN" dirty="0" lang="en-US"/>
              <a:t>16:16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基督是神的儿子</a:t>
            </a:r>
          </a:p>
        </p:txBody>
      </p:sp>
      <p:sp>
        <p:nvSpPr>
          <p:cNvPr id="104862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/>
              <a:t>旧约圣经的教导</a:t>
            </a:r>
            <a:endParaRPr altLang="zh-CN" dirty="0" lang="en-US"/>
          </a:p>
          <a:p>
            <a:pPr lvl="1"/>
            <a:r>
              <a:rPr altLang="en-US" dirty="0" lang="zh-CN"/>
              <a:t>诗</a:t>
            </a:r>
            <a:r>
              <a:rPr altLang="zh-CN" dirty="0" lang="en-US"/>
              <a:t>110——</a:t>
            </a:r>
            <a:r>
              <a:rPr altLang="en-US" dirty="0" lang="zh-CN"/>
              <a:t>和弥赛亚有关的诗篇</a:t>
            </a:r>
            <a:endParaRPr altLang="zh-CN" dirty="0" lang="en-US"/>
          </a:p>
          <a:p>
            <a:pPr lvl="2"/>
            <a:r>
              <a:rPr altLang="en-US" dirty="0" lang="zh-CN"/>
              <a:t>是大卫写的</a:t>
            </a:r>
            <a:endParaRPr altLang="zh-CN" dirty="0" lang="en-US"/>
          </a:p>
          <a:p>
            <a:pPr lvl="2"/>
            <a:r>
              <a:rPr altLang="en-US" dirty="0" lang="zh-CN"/>
              <a:t>描述了弥赛亚是“成为祭司的君王”</a:t>
            </a:r>
            <a:endParaRPr altLang="zh-CN" dirty="0" lang="en-US"/>
          </a:p>
          <a:p>
            <a:pPr lvl="3"/>
            <a:r>
              <a:rPr altLang="en-US" dirty="0" lang="zh-CN"/>
              <a:t>按照</a:t>
            </a:r>
            <a:r>
              <a:rPr altLang="en-US" dirty="0" lang="zh-CN">
                <a:solidFill>
                  <a:srgbClr val="FFC000"/>
                </a:solidFill>
              </a:rPr>
              <a:t>麦基洗德</a:t>
            </a:r>
            <a:r>
              <a:rPr altLang="en-US" dirty="0" lang="zh-CN"/>
              <a:t>的等次</a:t>
            </a:r>
            <a:r>
              <a:rPr altLang="en-US" dirty="0" lang="zh-CN">
                <a:solidFill>
                  <a:srgbClr val="FFC000"/>
                </a:solidFill>
              </a:rPr>
              <a:t>永远</a:t>
            </a:r>
            <a:r>
              <a:rPr altLang="en-US" dirty="0" lang="zh-CN"/>
              <a:t>为祭司</a:t>
            </a:r>
            <a:endParaRPr altLang="zh-CN" dirty="0" lang="en-US"/>
          </a:p>
          <a:p>
            <a:pPr lvl="3"/>
            <a:r>
              <a:rPr altLang="en-US" dirty="0" lang="zh-CN"/>
              <a:t>在</a:t>
            </a:r>
            <a:r>
              <a:rPr altLang="en-US" dirty="0" lang="zh-CN">
                <a:solidFill>
                  <a:srgbClr val="FFC000"/>
                </a:solidFill>
              </a:rPr>
              <a:t>列邦中</a:t>
            </a:r>
            <a:r>
              <a:rPr altLang="en-US" dirty="0" lang="zh-CN"/>
              <a:t>刑罚恶人，在许多国中打破仇敌的头</a:t>
            </a:r>
            <a:endParaRPr altLang="zh-CN" dirty="0" lang="en-US"/>
          </a:p>
          <a:p>
            <a:pPr lvl="2"/>
            <a:r>
              <a:rPr altLang="en-US" dirty="0" lang="zh-CN"/>
              <a:t>弥赛亚不只是大卫的子孙</a:t>
            </a:r>
            <a:endParaRPr altLang="zh-CN" dirty="0" lang="en-US"/>
          </a:p>
          <a:p>
            <a:pPr lvl="3"/>
            <a:r>
              <a:rPr altLang="en-US" dirty="0" lang="zh-CN"/>
              <a:t>大卫（被圣灵感动）称弥赛亚为主</a:t>
            </a:r>
            <a:endParaRPr altLang="zh-CN" dirty="0" lang="en-US"/>
          </a:p>
          <a:p>
            <a:pPr lvl="1"/>
            <a:r>
              <a:rPr altLang="en-US" dirty="0" lang="zh-CN"/>
              <a:t>赛</a:t>
            </a:r>
            <a:r>
              <a:rPr altLang="zh-CN" dirty="0" lang="en-US"/>
              <a:t>11:1</a:t>
            </a:r>
            <a:r>
              <a:rPr altLang="en-US" dirty="0" lang="zh-CN"/>
              <a:t>、</a:t>
            </a:r>
            <a:r>
              <a:rPr altLang="zh-CN" dirty="0" lang="en-US"/>
              <a:t>10</a:t>
            </a:r>
          </a:p>
          <a:p>
            <a:r>
              <a:rPr altLang="en-US" dirty="0" lang="zh-CN"/>
              <a:t>对照启</a:t>
            </a:r>
            <a:r>
              <a:rPr altLang="zh-CN" dirty="0" lang="en-US"/>
              <a:t>22:16</a:t>
            </a:r>
          </a:p>
          <a:p>
            <a:pPr lvl="3"/>
            <a:endParaRPr altLang="en-US" dirty="0" lang="zh-CN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1"/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6"/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1"/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>
                      <p:stCondLst>
                        <p:cond delay="indefinite"/>
                      </p:stCondLst>
                      <p:childTnLst>
                        <p:par>
                          <p:cTn fill="hold" id="23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6"/>
                                        <p:tgtEl>
                                          <p:spTgt spid="104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>
                      <p:stCondLst>
                        <p:cond delay="indefinite"/>
                      </p:stCondLst>
                      <p:childTnLst>
                        <p:par>
                          <p:cTn fill="hold" id="28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1"/>
                                        <p:tgtEl>
                                          <p:spTgt spid="1048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>
                      <p:stCondLst>
                        <p:cond delay="indefinite"/>
                      </p:stCondLst>
                      <p:childTnLst>
                        <p:par>
                          <p:cTn fill="hold" id="38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1"/>
                                        <p:tgtEl>
                                          <p:spTgt spid="104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>
                      <p:stCondLst>
                        <p:cond delay="indefinite"/>
                      </p:stCondLst>
                      <p:childTnLst>
                        <p:par>
                          <p:cTn fill="hold" id="43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6"/>
                                        <p:tgtEl>
                                          <p:spTgt spid="1048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主仆制作   QQ:191760425</dc:title>
  <dc:creator>Elim</dc:creator>
  <cp:lastModifiedBy>Elim</cp:lastModifiedBy>
  <dcterms:created xsi:type="dcterms:W3CDTF">2022-01-01T23:44:20Z</dcterms:created>
  <dcterms:modified xsi:type="dcterms:W3CDTF">2022-01-01T23:44:20Z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