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80" r:id="rId3"/>
    <p:sldId id="278" r:id="rId4"/>
    <p:sldId id="279" r:id="rId5"/>
    <p:sldId id="281" r:id="rId6"/>
    <p:sldId id="282" r:id="rId7"/>
    <p:sldId id="283" r:id="rId8"/>
    <p:sldId id="284" r:id="rId9"/>
    <p:sldId id="285" r:id="rId10"/>
    <p:sldId id="286" r:id="rId11"/>
    <p:sldId id="269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m" initials="E" lastIdx="1" clrIdx="0">
    <p:extLst>
      <p:ext uri="{19B8F6BF-5375-455C-9EA6-DF929625EA0E}">
        <p15:presenceInfo xmlns:p15="http://schemas.microsoft.com/office/powerpoint/2012/main" userId="Eli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2021/12/18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2021/12/18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2021/12/18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2021/12/18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2021/12/18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2021/12/18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2021/12/18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2021/12/18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22:34-40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爱成全律法</a:t>
            </a:r>
            <a:endParaRPr lang="en-US" altLang="zh-CN" sz="4800" dirty="0">
              <a:solidFill>
                <a:schemeClr val="bg1"/>
              </a:solidFill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A63641-2DC1-4B5E-80F2-D8337E3E1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爱成全了律法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BCA170E-4A54-4579-8A61-FD4554B168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爱激励我们遵从律法</a:t>
            </a:r>
            <a:endParaRPr lang="en-US" altLang="zh-CN" dirty="0"/>
          </a:p>
          <a:p>
            <a:pPr lvl="1"/>
            <a:r>
              <a:rPr lang="zh-CN" altLang="en-US" dirty="0"/>
              <a:t>爱要常以为亏欠（罗</a:t>
            </a:r>
            <a:r>
              <a:rPr lang="en-US" altLang="zh-CN" dirty="0"/>
              <a:t>13:8-10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爱是不加害于人的</a:t>
            </a:r>
            <a:endParaRPr lang="en-US" altLang="zh-CN" dirty="0"/>
          </a:p>
          <a:p>
            <a:pPr lvl="2"/>
            <a:r>
              <a:rPr lang="zh-CN" altLang="en-US" dirty="0"/>
              <a:t>爱成全律法</a:t>
            </a:r>
            <a:endParaRPr lang="en-US" altLang="zh-CN" dirty="0"/>
          </a:p>
          <a:p>
            <a:pPr lvl="1"/>
            <a:r>
              <a:rPr lang="zh-CN" altLang="en-US" dirty="0"/>
              <a:t>以爱使用恩赐（林前</a:t>
            </a:r>
            <a:r>
              <a:rPr lang="en-US" altLang="zh-CN" dirty="0"/>
              <a:t>13:1-3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传讲律法</a:t>
            </a:r>
            <a:endParaRPr lang="en-US" altLang="zh-CN" dirty="0"/>
          </a:p>
          <a:p>
            <a:pPr lvl="2"/>
            <a:r>
              <a:rPr lang="zh-CN" altLang="en-US" dirty="0"/>
              <a:t>活出律法</a:t>
            </a:r>
          </a:p>
        </p:txBody>
      </p:sp>
    </p:spTree>
    <p:extLst>
      <p:ext uri="{BB962C8B-B14F-4D97-AF65-F5344CB8AC3E}">
        <p14:creationId xmlns:p14="http://schemas.microsoft.com/office/powerpoint/2010/main" val="1362859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总结和应用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爱成全律法</a:t>
            </a:r>
            <a:endParaRPr lang="en-US" altLang="zh-CN" dirty="0"/>
          </a:p>
          <a:p>
            <a:pPr lvl="1"/>
            <a:r>
              <a:rPr lang="zh-CN" altLang="en-US" dirty="0"/>
              <a:t>爱是律法和先知一切道理的总纲</a:t>
            </a:r>
            <a:endParaRPr lang="en-US" altLang="zh-CN" dirty="0"/>
          </a:p>
          <a:p>
            <a:pPr lvl="1"/>
            <a:r>
              <a:rPr lang="zh-CN" altLang="en-US" dirty="0"/>
              <a:t>神的旨意是让爱成全律法</a:t>
            </a:r>
            <a:endParaRPr lang="en-US" altLang="zh-CN" dirty="0"/>
          </a:p>
          <a:p>
            <a:pPr lvl="1"/>
            <a:r>
              <a:rPr lang="zh-CN" altLang="en-US" dirty="0"/>
              <a:t>爱也激励我们遵从律法</a:t>
            </a:r>
            <a:endParaRPr lang="en-US" altLang="zh-CN" dirty="0"/>
          </a:p>
          <a:p>
            <a:r>
              <a:rPr lang="zh-CN" altLang="en-US" dirty="0"/>
              <a:t>思考应用</a:t>
            </a:r>
            <a:endParaRPr lang="en-US" altLang="zh-CN" dirty="0"/>
          </a:p>
          <a:p>
            <a:pPr lvl="1"/>
            <a:r>
              <a:rPr lang="zh-CN" altLang="en-US" dirty="0"/>
              <a:t>我有没有遵行律法却不是出于爱？</a:t>
            </a:r>
            <a:endParaRPr lang="en-US" altLang="zh-CN" dirty="0"/>
          </a:p>
          <a:p>
            <a:pPr lvl="1"/>
            <a:r>
              <a:rPr lang="zh-CN" altLang="en-US" dirty="0"/>
              <a:t>我有没有自称爱神却没去爱人？</a:t>
            </a:r>
            <a:endParaRPr lang="en-US" altLang="zh-CN" dirty="0"/>
          </a:p>
          <a:p>
            <a:pPr lvl="1"/>
            <a:r>
              <a:rPr lang="zh-CN" altLang="en-US" dirty="0"/>
              <a:t>我有没有被爱激励而“己所欲，施于人”？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22:34-40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baseline="30000" dirty="0"/>
              <a:t>           34</a:t>
            </a:r>
            <a:r>
              <a:rPr lang="zh-CN" altLang="en-US" dirty="0"/>
              <a:t>法利赛人听见耶稣堵住了撒都该人的口，他们就聚集。</a:t>
            </a:r>
            <a:r>
              <a:rPr lang="en-US" altLang="zh-CN" baseline="30000" dirty="0"/>
              <a:t>35</a:t>
            </a:r>
            <a:r>
              <a:rPr lang="zh-CN" altLang="en-US" dirty="0"/>
              <a:t>内中有一个人是律法师，要试探耶稣，就问他说：</a:t>
            </a:r>
            <a:r>
              <a:rPr lang="en-US" altLang="zh-CN" baseline="30000" dirty="0"/>
              <a:t>36</a:t>
            </a:r>
            <a:r>
              <a:rPr lang="zh-CN" altLang="en-US" dirty="0"/>
              <a:t>“夫子，律法上的诫命，哪一条是最大的呢？”</a:t>
            </a:r>
            <a:r>
              <a:rPr lang="en-US" altLang="zh-CN" baseline="30000" dirty="0"/>
              <a:t>37</a:t>
            </a:r>
            <a:r>
              <a:rPr lang="zh-CN" altLang="en-US" dirty="0"/>
              <a:t>耶稣对他说：“你要尽心、尽性、尽意，爱主你的　神。</a:t>
            </a:r>
            <a:r>
              <a:rPr lang="en-US" altLang="zh-CN" dirty="0"/>
              <a:t>38</a:t>
            </a:r>
            <a:r>
              <a:rPr lang="zh-CN" altLang="en-US" dirty="0"/>
              <a:t>这是诫命中的第一，且是最大的。</a:t>
            </a:r>
            <a:r>
              <a:rPr lang="en-US" altLang="zh-CN" baseline="30000" dirty="0"/>
              <a:t>39</a:t>
            </a:r>
            <a:r>
              <a:rPr lang="zh-CN" altLang="en-US" dirty="0"/>
              <a:t>其次也相仿，就是要爱人如己。</a:t>
            </a:r>
            <a:r>
              <a:rPr lang="en-US" altLang="zh-CN" baseline="30000" dirty="0"/>
              <a:t>40</a:t>
            </a:r>
            <a:r>
              <a:rPr lang="zh-CN" altLang="en-US" dirty="0"/>
              <a:t>这两条诫命是律法和先知一切道理的总纲。”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920862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天国的样式：第五篇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2028191"/>
            <a:ext cx="4038600" cy="452596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叙事（太</a:t>
            </a:r>
            <a:r>
              <a:rPr lang="en-US" altLang="zh-CN" sz="2400" dirty="0"/>
              <a:t>19:1-23:39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婚姻的神圣（太</a:t>
            </a:r>
            <a:r>
              <a:rPr lang="en-US" altLang="zh-CN" sz="2000" dirty="0"/>
              <a:t>19:1-12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来跟从耶稣（太</a:t>
            </a:r>
            <a:r>
              <a:rPr lang="en-US" altLang="zh-CN" sz="2000" dirty="0"/>
              <a:t>19:13-22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赐恩典的神（太</a:t>
            </a:r>
            <a:r>
              <a:rPr lang="en-US" altLang="zh-CN" sz="2000" dirty="0"/>
              <a:t>19:23-30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恩典与工价（太</a:t>
            </a:r>
            <a:r>
              <a:rPr lang="en-US" altLang="zh-CN" sz="2000" dirty="0"/>
              <a:t>20:1-16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受苦与服侍（太</a:t>
            </a:r>
            <a:r>
              <a:rPr lang="en-US" altLang="zh-CN" sz="2000" dirty="0"/>
              <a:t>20:17-28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瞎子得医治（太</a:t>
            </a:r>
            <a:r>
              <a:rPr lang="en-US" altLang="zh-CN" sz="2000" dirty="0"/>
              <a:t>20:29-34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谦卑君王（太</a:t>
            </a:r>
            <a:r>
              <a:rPr lang="en-US" altLang="zh-CN" sz="2000" dirty="0"/>
              <a:t>21:1-11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洁净圣殿（太</a:t>
            </a:r>
            <a:r>
              <a:rPr lang="en-US" altLang="zh-CN" sz="2000" dirty="0"/>
              <a:t>21:12-17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不要假冒为善（太</a:t>
            </a:r>
            <a:r>
              <a:rPr lang="en-US" altLang="zh-CN" sz="2000" dirty="0"/>
              <a:t>21:18-22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信服基督（太</a:t>
            </a:r>
            <a:r>
              <a:rPr lang="en-US" altLang="zh-CN" sz="2000" dirty="0"/>
              <a:t>21:23-27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endParaRPr lang="zh-CN" altLang="en-US" sz="1800" dirty="0">
              <a:solidFill>
                <a:srgbClr val="FFC000"/>
              </a:solidFill>
            </a:endParaRP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646A27F-E822-4F93-ACA2-AE9149E24F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2028191"/>
            <a:ext cx="4495800" cy="4525963"/>
          </a:xfrm>
        </p:spPr>
        <p:txBody>
          <a:bodyPr>
            <a:normAutofit/>
          </a:bodyPr>
          <a:lstStyle/>
          <a:p>
            <a:pPr lvl="1"/>
            <a:endParaRPr lang="en-US" altLang="zh-CN" sz="2800" dirty="0"/>
          </a:p>
          <a:p>
            <a:pPr lvl="1"/>
            <a:r>
              <a:rPr lang="zh-CN" altLang="en-US" sz="2000" dirty="0"/>
              <a:t>三个比喻（太</a:t>
            </a:r>
            <a:r>
              <a:rPr lang="en-US" altLang="zh-CN" sz="2000" dirty="0"/>
              <a:t>21:28-22:14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/>
            <a:r>
              <a:rPr lang="zh-CN" altLang="en-US" sz="1800" dirty="0"/>
              <a:t>谁能进神的国（太</a:t>
            </a:r>
            <a:r>
              <a:rPr lang="en-US" altLang="zh-CN" sz="1800" dirty="0"/>
              <a:t>21:28-32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2"/>
            <a:r>
              <a:rPr lang="zh-CN" altLang="en-US" sz="1800" dirty="0"/>
              <a:t>耶稣是房角石（太</a:t>
            </a:r>
            <a:r>
              <a:rPr lang="en-US" altLang="zh-CN" sz="1800" dirty="0"/>
              <a:t>21:33-46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2"/>
            <a:r>
              <a:rPr lang="zh-CN" altLang="en-US" sz="1800" dirty="0"/>
              <a:t>蒙召与被选（太</a:t>
            </a:r>
            <a:r>
              <a:rPr lang="en-US" altLang="zh-CN" sz="1800" dirty="0"/>
              <a:t>22:1-14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/>
            <a:r>
              <a:rPr lang="zh-CN" altLang="en-US" sz="2000" dirty="0"/>
              <a:t>三次交锋（太</a:t>
            </a:r>
            <a:r>
              <a:rPr lang="en-US" altLang="zh-CN" sz="2000" dirty="0"/>
              <a:t>22:15-40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/>
            <a:r>
              <a:rPr lang="zh-CN" altLang="en-US" sz="1800" dirty="0"/>
              <a:t>顺服执政掌权者（太</a:t>
            </a:r>
            <a:r>
              <a:rPr lang="en-US" altLang="zh-CN" sz="1800" dirty="0"/>
              <a:t>22:15-22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2"/>
            <a:r>
              <a:rPr lang="zh-CN" altLang="en-US" sz="1800" dirty="0"/>
              <a:t>使人复活的神（太</a:t>
            </a:r>
            <a:r>
              <a:rPr lang="en-US" altLang="zh-CN" sz="1800" dirty="0"/>
              <a:t>22:23-33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2"/>
            <a:r>
              <a:rPr lang="zh-CN" altLang="en-US" sz="1800" dirty="0">
                <a:solidFill>
                  <a:srgbClr val="FFC000"/>
                </a:solidFill>
              </a:rPr>
              <a:t>爱成全律法（太</a:t>
            </a:r>
            <a:r>
              <a:rPr lang="en-US" altLang="zh-CN" sz="1800" dirty="0">
                <a:solidFill>
                  <a:srgbClr val="FFC000"/>
                </a:solidFill>
              </a:rPr>
              <a:t>22:34-40</a:t>
            </a:r>
            <a:r>
              <a:rPr lang="zh-CN" altLang="en-US" sz="1800" dirty="0">
                <a:solidFill>
                  <a:srgbClr val="FFC000"/>
                </a:solidFill>
              </a:rPr>
              <a:t>）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5D82941E-2C0A-42F0-9C82-7B60F62EC493}"/>
              </a:ext>
            </a:extLst>
          </p:cNvPr>
          <p:cNvSpPr txBox="1"/>
          <p:nvPr/>
        </p:nvSpPr>
        <p:spPr>
          <a:xfrm>
            <a:off x="457200" y="1417638"/>
            <a:ext cx="8229600" cy="565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20000"/>
              </a:lnSpc>
              <a:spcBef>
                <a:spcPts val="200"/>
              </a:spcBef>
              <a:buFont typeface="Arial" pitchFamily="34" charset="0"/>
              <a:buChar char="•"/>
            </a:pPr>
            <a:r>
              <a:rPr lang="zh-CN" altLang="en-US" sz="28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天国带来的改变（太</a:t>
            </a:r>
            <a:r>
              <a:rPr lang="en-US" altLang="zh-CN" sz="28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19:1-25:46</a:t>
            </a:r>
            <a:r>
              <a:rPr lang="zh-CN" altLang="en-US" sz="28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28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E7A803-B857-4BEF-90B8-71BD2901B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大纲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D4DB13B-E1E4-4F1C-B3B5-F4FFED160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大纲</a:t>
            </a:r>
            <a:endParaRPr lang="en-US" altLang="zh-CN" dirty="0"/>
          </a:p>
          <a:p>
            <a:pPr lvl="1"/>
            <a:r>
              <a:rPr lang="zh-CN" altLang="en-US" dirty="0"/>
              <a:t>有没有最大的律法？（</a:t>
            </a:r>
            <a:r>
              <a:rPr lang="en-US" altLang="zh-CN" dirty="0"/>
              <a:t>34-36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爱是最大的律法？（</a:t>
            </a:r>
            <a:r>
              <a:rPr lang="en-US" altLang="zh-CN" dirty="0"/>
              <a:t>37-39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爱成全了律法（</a:t>
            </a:r>
            <a:r>
              <a:rPr lang="en-US" altLang="zh-CN" dirty="0"/>
              <a:t>40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9929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DE1E5A5-BAC6-40DE-B2BC-ED59788F4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有没有最大的律法？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1061370-840F-4F9C-9FA3-7CF253D46B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犹太人的不同观点</a:t>
            </a:r>
            <a:endParaRPr lang="en-US" altLang="zh-CN" dirty="0"/>
          </a:p>
          <a:p>
            <a:pPr lvl="1"/>
            <a:r>
              <a:rPr lang="zh-CN" altLang="en-US" dirty="0"/>
              <a:t>律法有大小轻重（太</a:t>
            </a:r>
            <a:r>
              <a:rPr lang="en-US" altLang="zh-CN" dirty="0"/>
              <a:t>23:23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律法每条都同样重要</a:t>
            </a:r>
            <a:endParaRPr lang="en-US" altLang="zh-CN" dirty="0"/>
          </a:p>
          <a:p>
            <a:pPr lvl="1"/>
            <a:r>
              <a:rPr lang="zh-CN" altLang="en-US" dirty="0"/>
              <a:t>律法可以被总结</a:t>
            </a:r>
            <a:endParaRPr lang="en-US" altLang="zh-CN" dirty="0"/>
          </a:p>
          <a:p>
            <a:pPr lvl="2"/>
            <a:r>
              <a:rPr lang="zh-CN" altLang="en-US" dirty="0"/>
              <a:t>拉比希列：己所不欲，勿施于人</a:t>
            </a:r>
            <a:endParaRPr lang="en-US" altLang="zh-CN" dirty="0"/>
          </a:p>
          <a:p>
            <a:r>
              <a:rPr lang="zh-CN" altLang="en-US" dirty="0"/>
              <a:t>法利赛人提问的目的：试探耶稣</a:t>
            </a:r>
            <a:endParaRPr lang="en-US" altLang="zh-CN" dirty="0"/>
          </a:p>
          <a:p>
            <a:r>
              <a:rPr lang="zh-CN" altLang="en-US" dirty="0"/>
              <a:t>我们怎么看待这个问题？（雅</a:t>
            </a:r>
            <a:r>
              <a:rPr lang="en-US" altLang="zh-CN" dirty="0"/>
              <a:t>2:10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613602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0EC23A-B59F-47AB-89F0-D6CAD8C1E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爱是最大的律法？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74CB16C-8DB6-436F-B55F-061A0BCC37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耶稣的回答</a:t>
            </a:r>
            <a:endParaRPr lang="en-US" altLang="zh-CN" dirty="0"/>
          </a:p>
          <a:p>
            <a:pPr lvl="1"/>
            <a:r>
              <a:rPr lang="zh-CN" altLang="en-US" dirty="0"/>
              <a:t>要尽心、尽性、尽意爱主你的神（申</a:t>
            </a:r>
            <a:r>
              <a:rPr lang="en-US" altLang="zh-CN" dirty="0"/>
              <a:t>6:4-5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要爱人如己（利</a:t>
            </a:r>
            <a:r>
              <a:rPr lang="en-US" altLang="zh-CN" dirty="0"/>
              <a:t>19:18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这两条是律法和先知一切道理的总纲</a:t>
            </a:r>
            <a:endParaRPr lang="en-US" altLang="zh-CN" dirty="0"/>
          </a:p>
          <a:p>
            <a:r>
              <a:rPr lang="zh-CN" altLang="en-US" dirty="0"/>
              <a:t>爱神（比较可</a:t>
            </a:r>
            <a:r>
              <a:rPr lang="en-US" altLang="zh-CN" dirty="0"/>
              <a:t>12:30</a:t>
            </a:r>
            <a:r>
              <a:rPr lang="zh-CN" altLang="en-US" dirty="0"/>
              <a:t>、</a:t>
            </a:r>
            <a:r>
              <a:rPr lang="en-US" altLang="zh-CN" dirty="0"/>
              <a:t>33</a:t>
            </a:r>
            <a:r>
              <a:rPr lang="zh-CN" altLang="en-US" dirty="0"/>
              <a:t>和路</a:t>
            </a:r>
            <a:r>
              <a:rPr lang="en-US" altLang="zh-CN" dirty="0"/>
              <a:t>10:27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应该全人爱神</a:t>
            </a:r>
            <a:endParaRPr lang="en-US" altLang="zh-CN" dirty="0"/>
          </a:p>
          <a:p>
            <a:pPr lvl="1"/>
            <a:r>
              <a:rPr lang="zh-CN" altLang="en-US" dirty="0"/>
              <a:t>这是最大的且排第一位的</a:t>
            </a:r>
          </a:p>
        </p:txBody>
      </p:sp>
    </p:spTree>
    <p:extLst>
      <p:ext uri="{BB962C8B-B14F-4D97-AF65-F5344CB8AC3E}">
        <p14:creationId xmlns:p14="http://schemas.microsoft.com/office/powerpoint/2010/main" val="3901685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3B84715-A4C2-4AEE-9CCC-07511ED34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爱是最大的律法？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1409148-1DA9-4003-AAF3-9C6E6A1BC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爱人</a:t>
            </a:r>
            <a:endParaRPr lang="en-US" altLang="zh-CN" dirty="0"/>
          </a:p>
          <a:p>
            <a:pPr lvl="1"/>
            <a:r>
              <a:rPr lang="zh-CN" altLang="en-US" dirty="0"/>
              <a:t>这是第二重要的？</a:t>
            </a:r>
            <a:endParaRPr lang="en-US" altLang="zh-CN" dirty="0"/>
          </a:p>
          <a:p>
            <a:pPr lvl="1"/>
            <a:r>
              <a:rPr lang="zh-CN" altLang="en-US" dirty="0"/>
              <a:t>我们的邻舍是谁？</a:t>
            </a:r>
            <a:endParaRPr lang="en-US" altLang="zh-CN" dirty="0"/>
          </a:p>
          <a:p>
            <a:pPr lvl="2"/>
            <a:r>
              <a:rPr lang="zh-CN" altLang="en-US" dirty="0"/>
              <a:t>犹太人：自己的同胞</a:t>
            </a:r>
            <a:endParaRPr lang="en-US" altLang="zh-CN" dirty="0"/>
          </a:p>
          <a:p>
            <a:pPr lvl="2"/>
            <a:r>
              <a:rPr lang="zh-CN" altLang="en-US" dirty="0"/>
              <a:t>路</a:t>
            </a:r>
            <a:r>
              <a:rPr lang="en-US" altLang="zh-CN" dirty="0"/>
              <a:t>10:29-37</a:t>
            </a:r>
            <a:r>
              <a:rPr lang="zh-CN" altLang="en-US" dirty="0"/>
              <a:t>：任何需要帮助的人</a:t>
            </a:r>
            <a:endParaRPr lang="en-US" altLang="zh-CN" dirty="0"/>
          </a:p>
          <a:p>
            <a:r>
              <a:rPr lang="zh-CN" altLang="en-US" dirty="0"/>
              <a:t>爱神与爱人</a:t>
            </a:r>
            <a:endParaRPr lang="en-US" altLang="zh-CN" dirty="0"/>
          </a:p>
          <a:p>
            <a:pPr lvl="1"/>
            <a:r>
              <a:rPr lang="zh-CN" altLang="en-US" dirty="0"/>
              <a:t>爱人是爱神的体现（约一</a:t>
            </a:r>
            <a:r>
              <a:rPr lang="en-US" altLang="zh-CN" dirty="0"/>
              <a:t>4:20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爱神是爱人的基础（利</a:t>
            </a:r>
            <a:r>
              <a:rPr lang="en-US" altLang="zh-CN" dirty="0"/>
              <a:t>19:18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103656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290C645-0036-4800-8ED4-2EBD033C5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爱成全了律法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417CFB4-DD63-4845-B728-DDF16072D4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爱与律法的关系</a:t>
            </a:r>
            <a:endParaRPr lang="en-US" altLang="zh-CN" dirty="0"/>
          </a:p>
          <a:p>
            <a:pPr lvl="1"/>
            <a:r>
              <a:rPr lang="zh-CN" altLang="en-US" dirty="0"/>
              <a:t>爱并不废除律法</a:t>
            </a:r>
            <a:endParaRPr lang="en-US" altLang="zh-CN" dirty="0"/>
          </a:p>
          <a:p>
            <a:pPr lvl="2"/>
            <a:r>
              <a:rPr lang="zh-CN" altLang="en-US" dirty="0"/>
              <a:t>错误的观点：只要有爱就行，律法不重要</a:t>
            </a:r>
            <a:endParaRPr lang="en-US" altLang="zh-CN" dirty="0"/>
          </a:p>
          <a:p>
            <a:pPr lvl="2"/>
            <a:r>
              <a:rPr lang="zh-CN" altLang="en-US" dirty="0"/>
              <a:t>爱是最大的命令，但不是唯一的命令</a:t>
            </a:r>
            <a:endParaRPr lang="en-US" altLang="zh-CN" dirty="0"/>
          </a:p>
          <a:p>
            <a:pPr lvl="1"/>
            <a:r>
              <a:rPr lang="zh-CN" altLang="en-US" dirty="0"/>
              <a:t>爱是与神有心灵的关系</a:t>
            </a:r>
            <a:endParaRPr lang="en-US" altLang="zh-CN" dirty="0"/>
          </a:p>
          <a:p>
            <a:pPr lvl="2"/>
            <a:r>
              <a:rPr lang="zh-CN" altLang="en-US" dirty="0"/>
              <a:t>箴</a:t>
            </a:r>
            <a:r>
              <a:rPr lang="en-US" altLang="zh-CN" dirty="0"/>
              <a:t>15:8</a:t>
            </a:r>
          </a:p>
          <a:p>
            <a:pPr lvl="2"/>
            <a:r>
              <a:rPr lang="zh-CN" altLang="en-US" dirty="0"/>
              <a:t>何</a:t>
            </a:r>
            <a:r>
              <a:rPr lang="en-US" altLang="zh-CN" dirty="0"/>
              <a:t>6:6</a:t>
            </a:r>
          </a:p>
          <a:p>
            <a:pPr lvl="1"/>
            <a:r>
              <a:rPr lang="zh-CN" altLang="en-US" dirty="0"/>
              <a:t>律法“悬于”爱</a:t>
            </a:r>
            <a:endParaRPr lang="en-US" altLang="zh-CN" dirty="0"/>
          </a:p>
          <a:p>
            <a:pPr lvl="2"/>
            <a:r>
              <a:rPr lang="zh-CN" altLang="en-US" dirty="0"/>
              <a:t>这是优先顺序的问题</a:t>
            </a:r>
            <a:endParaRPr lang="en-US" altLang="zh-CN" dirty="0"/>
          </a:p>
          <a:p>
            <a:pPr lvl="2"/>
            <a:r>
              <a:rPr lang="zh-CN" altLang="en-US" dirty="0"/>
              <a:t>爱是解释和应用律法的原则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358398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318B3D2-25ED-46E7-A94D-90B116633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爱成全了律法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EA36D4F-E7D2-47C3-854B-483DBAEBB2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zh-CN" altLang="en-US" dirty="0"/>
              <a:t>整本圣经的启示</a:t>
            </a:r>
            <a:endParaRPr lang="en-US" altLang="zh-CN" dirty="0"/>
          </a:p>
          <a:p>
            <a:pPr lvl="2"/>
            <a:r>
              <a:rPr lang="zh-CN" altLang="en-US" dirty="0"/>
              <a:t>人需要信仰神</a:t>
            </a:r>
            <a:endParaRPr lang="en-US" altLang="zh-CN" dirty="0"/>
          </a:p>
          <a:p>
            <a:pPr lvl="2"/>
            <a:r>
              <a:rPr lang="zh-CN" altLang="en-US" dirty="0"/>
              <a:t>信仰的标志</a:t>
            </a:r>
            <a:endParaRPr lang="en-US" altLang="zh-CN" dirty="0"/>
          </a:p>
          <a:p>
            <a:pPr lvl="3"/>
            <a:r>
              <a:rPr lang="zh-CN" altLang="en-US" dirty="0"/>
              <a:t>爱并忠于神</a:t>
            </a:r>
            <a:endParaRPr lang="en-US" altLang="zh-CN" dirty="0"/>
          </a:p>
          <a:p>
            <a:pPr lvl="3"/>
            <a:r>
              <a:rPr lang="zh-CN" altLang="en-US" dirty="0"/>
              <a:t>爱人如己</a:t>
            </a:r>
            <a:endParaRPr lang="en-US" altLang="zh-CN" dirty="0"/>
          </a:p>
          <a:p>
            <a:pPr lvl="2"/>
            <a:r>
              <a:rPr lang="zh-CN" altLang="en-US" dirty="0"/>
              <a:t>爱神爱人才能真正顺服律法</a:t>
            </a:r>
            <a:endParaRPr lang="en-US" altLang="zh-CN" dirty="0"/>
          </a:p>
          <a:p>
            <a:pPr lvl="1"/>
            <a:r>
              <a:rPr lang="zh-CN" altLang="en-US" dirty="0"/>
              <a:t>神在爱中的旨意（约一</a:t>
            </a:r>
            <a:r>
              <a:rPr lang="en-US" altLang="zh-CN" dirty="0"/>
              <a:t>4:19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神的爱在基督身上显明（罗</a:t>
            </a:r>
            <a:r>
              <a:rPr lang="en-US" altLang="zh-CN" dirty="0"/>
              <a:t>5:8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基督来是要成全律法（太</a:t>
            </a:r>
            <a:r>
              <a:rPr lang="en-US" altLang="zh-CN" dirty="0"/>
              <a:t>5:17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基督和圣灵的工作（罗</a:t>
            </a:r>
            <a:r>
              <a:rPr lang="en-US" altLang="zh-CN" dirty="0"/>
              <a:t>8:1-4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964918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52107</TotalTime>
  <Words>758</Words>
  <Application>Microsoft Office PowerPoint</Application>
  <PresentationFormat>全屏显示(4:3)</PresentationFormat>
  <Paragraphs>99</Paragraphs>
  <Slides>11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5" baseType="lpstr">
      <vt:lpstr>微软雅黑</vt:lpstr>
      <vt:lpstr>Arial</vt:lpstr>
      <vt:lpstr>Calibri</vt:lpstr>
      <vt:lpstr>Office 主题</vt:lpstr>
      <vt:lpstr>马太福音 22:34-40</vt:lpstr>
      <vt:lpstr>马太福音 22:34-40</vt:lpstr>
      <vt:lpstr>天国的样式：第五篇</vt:lpstr>
      <vt:lpstr>大纲</vt:lpstr>
      <vt:lpstr>有没有最大的律法？</vt:lpstr>
      <vt:lpstr>爱是最大的律法？</vt:lpstr>
      <vt:lpstr>爱是最大的律法？</vt:lpstr>
      <vt:lpstr>爱成全了律法</vt:lpstr>
      <vt:lpstr>爱成全了律法</vt:lpstr>
      <vt:lpstr>爱成全了律法</vt:lpstr>
      <vt:lpstr>总结和应用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2600</cp:revision>
  <dcterms:modified xsi:type="dcterms:W3CDTF">2021-12-18T08:26:24Z</dcterms:modified>
</cp:coreProperties>
</file>