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Slides/notesSlide2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 xmlns:r="http://schemas.openxmlformats.org/officeDocument/2006/relationships" xmlns:a="http://schemas.openxmlformats.org/drawingml/2006/main">
  <p:cmAuthor id="1" name="Elim" initials="E" lastIdx="1" clrIdx="0"/>
</p:cmAuthorLst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  <p:penClr>
      <a:prstClr val="red"/>
    </p:penClr>
  </p:showPr>
  <p:clrMru>
    <a:srgbClr val="9B4A0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commentAuthors" Target="commentAuthors.xml"/><Relationship Id="rId19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67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ECF86889-FB55-4980-9164-A6B957C3420B}" type="datetimeFigureOut">
              <a:rPr altLang="en-US" lang="zh-CN" smtClean="0"/>
              <a:t>2021/12/4</a:t>
            </a:fld>
            <a:endParaRPr altLang="en-US" lang="zh-CN"/>
          </a:p>
        </p:txBody>
      </p:sp>
      <p:sp>
        <p:nvSpPr>
          <p:cNvPr id="1048674" name="幻灯片图像占位符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altLang="en-US" lang="zh-CN"/>
          </a:p>
        </p:txBody>
      </p:sp>
      <p:sp>
        <p:nvSpPr>
          <p:cNvPr id="104867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7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67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0C0FF82B-EB75-4ADB-80C4-444F703C8E90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zh-CN" dirty="0" lang="en-US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0C0FF82B-EB75-4ADB-80C4-444F703C8E90}" type="slidenum">
              <a:rPr altLang="en-US" lang="zh-CN" smtClean="0"/>
              <a:t>1</a:t>
            </a:fld>
            <a:endParaRPr altLang="en-US" 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2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dirty="0" lang="zh-CN"/>
          </a:p>
        </p:txBody>
      </p:sp>
      <p:sp>
        <p:nvSpPr>
          <p:cNvPr id="104862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0C0FF82B-EB75-4ADB-80C4-444F703C8E90}" type="slidenum">
              <a:rPr altLang="en-US" lang="zh-CN" smtClean="0"/>
              <a:t>12</a:t>
            </a:fld>
            <a:endParaRPr altLang="en-US" 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altLang="en-US" lang="zh-CN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2021/12/4</a:t>
            </a:fld>
            <a:endParaRPr altLang="en-US" lang="zh-CN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4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4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2021/12/4</a:t>
            </a:fld>
            <a:endParaRPr altLang="en-US" lang="zh-CN"/>
          </a:p>
        </p:txBody>
      </p:sp>
      <p:sp>
        <p:nvSpPr>
          <p:cNvPr id="104864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垂直排列标题与文本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3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3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2021/12/4</a:t>
            </a:fld>
            <a:endParaRPr altLang="en-US" lang="zh-CN"/>
          </a:p>
        </p:txBody>
      </p:sp>
      <p:sp>
        <p:nvSpPr>
          <p:cNvPr id="104863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2021/12/4</a:t>
            </a:fld>
            <a:endParaRPr altLang="en-US" lang="zh-CN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5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6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2021/12/4</a:t>
            </a:fld>
            <a:endParaRPr altLang="en-US" lang="zh-CN"/>
          </a:p>
        </p:txBody>
      </p:sp>
      <p:sp>
        <p:nvSpPr>
          <p:cNvPr id="10486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02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03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04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2021/12/4</a:t>
            </a:fld>
            <a:endParaRPr altLang="en-US" lang="zh-CN"/>
          </a:p>
        </p:txBody>
      </p:sp>
      <p:sp>
        <p:nvSpPr>
          <p:cNvPr id="1048605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6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56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657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5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659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60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2021/12/4</a:t>
            </a:fld>
            <a:endParaRPr altLang="en-US" lang="zh-CN"/>
          </a:p>
        </p:txBody>
      </p:sp>
      <p:sp>
        <p:nvSpPr>
          <p:cNvPr id="1048661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2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3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2021/12/4</a:t>
            </a:fld>
            <a:endParaRPr altLang="en-US" lang="zh-CN"/>
          </a:p>
        </p:txBody>
      </p:sp>
      <p:sp>
        <p:nvSpPr>
          <p:cNvPr id="104863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2021/12/4</a:t>
            </a:fld>
            <a:endParaRPr altLang="en-US" lang="zh-CN"/>
          </a:p>
        </p:txBody>
      </p:sp>
      <p:sp>
        <p:nvSpPr>
          <p:cNvPr id="104866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67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68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66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2021/12/4</a:t>
            </a:fld>
            <a:endParaRPr altLang="en-US" lang="zh-CN"/>
          </a:p>
        </p:txBody>
      </p:sp>
      <p:sp>
        <p:nvSpPr>
          <p:cNvPr id="104867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7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4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64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64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2021/12/4</a:t>
            </a:fld>
            <a:endParaRPr altLang="en-US" lang="zh-CN"/>
          </a:p>
        </p:txBody>
      </p:sp>
      <p:sp>
        <p:nvSpPr>
          <p:cNvPr id="104864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image" Target="../media/image1.jpeg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 dpi="0">
          <a:blip xmlns:r="http://schemas.openxmlformats.org/officeDocument/2006/relationships"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en-US" lang="zh-CN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altLang="en-US" lang="zh-CN" smtClean="0"/>
              <a:t>2021/12/4</a:t>
            </a:fld>
            <a:endParaRPr altLang="en-US" lang="zh-CN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altLang="en-US" lang="zh-CN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altLang="en-US" dirty="0" sz="4800" lang="zh-CN"/>
              <a:t>马太福音 </a:t>
            </a:r>
            <a:r>
              <a:rPr altLang="zh-CN" dirty="0" sz="4800" lang="en-US"/>
              <a:t>22:23-33</a:t>
            </a:r>
            <a:endParaRPr altLang="en-US" dirty="0" sz="4800" lang="zh-CN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p>
            <a:r>
              <a:rPr altLang="en-US" dirty="0" sz="4800" lang="zh-CN">
                <a:solidFill>
                  <a:schemeClr val="bg1"/>
                </a:solidFill>
              </a:rPr>
              <a:t>使人复活的神</a:t>
            </a:r>
            <a:endParaRPr altLang="zh-CN" dirty="0" sz="4800" lang="en-US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1</a:t>
            </a:fld>
            <a:endParaRPr altLang="en-US" 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altLang="en-US" dirty="0" lang="zh-CN"/>
              <a:t>使人复活的神</a:t>
            </a:r>
          </a:p>
        </p:txBody>
      </p:sp>
      <p:sp>
        <p:nvSpPr>
          <p:cNvPr id="1048622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/>
              <a:t>神如何信守这约？</a:t>
            </a:r>
            <a:endParaRPr altLang="zh-CN" dirty="0" lang="en-US"/>
          </a:p>
          <a:p>
            <a:pPr lvl="1"/>
            <a:r>
              <a:rPr altLang="en-US" dirty="0" lang="zh-CN"/>
              <a:t>神要让先祖复活</a:t>
            </a:r>
            <a:endParaRPr altLang="zh-CN" dirty="0" lang="en-US"/>
          </a:p>
          <a:p>
            <a:pPr lvl="1"/>
            <a:r>
              <a:rPr altLang="en-US" dirty="0" lang="zh-CN"/>
              <a:t>神也要使凡和祂立约的人复活</a:t>
            </a:r>
            <a:endParaRPr altLang="zh-CN" dirty="0" lang="en-US"/>
          </a:p>
          <a:p>
            <a:r>
              <a:rPr altLang="en-US" dirty="0" lang="zh-CN"/>
              <a:t>神如何使人复活？</a:t>
            </a:r>
            <a:endParaRPr altLang="zh-CN" dirty="0" lang="en-US"/>
          </a:p>
          <a:p>
            <a:pPr lvl="1"/>
            <a:r>
              <a:rPr altLang="en-US" dirty="0" lang="zh-CN"/>
              <a:t>藉着耶稣基督</a:t>
            </a:r>
            <a:endParaRPr altLang="zh-CN" dirty="0" lang="en-US"/>
          </a:p>
          <a:p>
            <a:pPr lvl="2"/>
            <a:r>
              <a:rPr altLang="en-US" dirty="0" lang="zh-CN"/>
              <a:t>耶稣是首先复活的（西</a:t>
            </a:r>
            <a:r>
              <a:rPr altLang="zh-CN" dirty="0" lang="en-US"/>
              <a:t>1:18</a:t>
            </a:r>
            <a:r>
              <a:rPr altLang="en-US" dirty="0" lang="zh-CN"/>
              <a:t>，启</a:t>
            </a:r>
            <a:r>
              <a:rPr altLang="zh-CN" dirty="0" lang="en-US"/>
              <a:t>1:5</a:t>
            </a:r>
            <a:r>
              <a:rPr altLang="en-US" dirty="0" lang="zh-CN"/>
              <a:t>）</a:t>
            </a:r>
            <a:endParaRPr altLang="zh-CN" dirty="0" lang="en-US"/>
          </a:p>
          <a:p>
            <a:pPr lvl="2"/>
            <a:r>
              <a:rPr altLang="en-US" dirty="0" lang="zh-CN"/>
              <a:t>耶稣的教导（约</a:t>
            </a:r>
            <a:r>
              <a:rPr altLang="zh-CN" dirty="0" lang="en-US"/>
              <a:t>6:39-40</a:t>
            </a:r>
            <a:r>
              <a:rPr altLang="en-US" dirty="0" lang="zh-CN"/>
              <a:t>、</a:t>
            </a:r>
            <a:r>
              <a:rPr altLang="zh-CN" dirty="0" lang="en-US"/>
              <a:t>44</a:t>
            </a:r>
            <a:r>
              <a:rPr altLang="en-US" dirty="0" lang="zh-CN"/>
              <a:t>、</a:t>
            </a:r>
            <a:r>
              <a:rPr altLang="zh-CN" dirty="0" lang="en-US"/>
              <a:t>54 </a:t>
            </a:r>
            <a:r>
              <a:rPr altLang="en-US" dirty="0" lang="zh-CN"/>
              <a:t>）</a:t>
            </a:r>
            <a:endParaRPr altLang="zh-CN" dirty="0" lang="en-US"/>
          </a:p>
          <a:p>
            <a:pPr lvl="2"/>
            <a:r>
              <a:rPr altLang="en-US" dirty="0" lang="zh-CN"/>
              <a:t>使徒的教导（罗</a:t>
            </a:r>
            <a:r>
              <a:rPr altLang="zh-CN" dirty="0" lang="en-US"/>
              <a:t>6:4-11 </a:t>
            </a:r>
            <a:r>
              <a:rPr altLang="en-US" dirty="0" lang="zh-CN"/>
              <a:t>）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1"/>
                                        <p:tgtEl>
                                          <p:spTgt spid="1048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>
                      <p:stCondLst>
                        <p:cond delay="indefinite"/>
                      </p:stCondLst>
                      <p:childTnLst>
                        <p:par>
                          <p:cTn fill="hold" id="13">
                            <p:stCondLst>
                              <p:cond delay="0"/>
                            </p:stCondLst>
                            <p:childTnLst>
                              <p:par>
                                <p:cTn fill="hold" id="1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6"/>
                                        <p:tgtEl>
                                          <p:spTgt spid="1048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>
                      <p:stCondLst>
                        <p:cond delay="indefinite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5"/>
                                        <p:tgtEl>
                                          <p:spTgt spid="1048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>
                      <p:stCondLst>
                        <p:cond delay="indefinite"/>
                      </p:stCondLst>
                      <p:childTnLst>
                        <p:par>
                          <p:cTn fill="hold" id="27">
                            <p:stCondLst>
                              <p:cond delay="0"/>
                            </p:stCondLst>
                            <p:childTnLst>
                              <p:par>
                                <p:cTn fill="hold" id="28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0"/>
                                        <p:tgtEl>
                                          <p:spTgt spid="10486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>
                      <p:stCondLst>
                        <p:cond delay="indefinite"/>
                      </p:stCondLst>
                      <p:childTnLst>
                        <p:par>
                          <p:cTn fill="hold" id="32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5"/>
                                        <p:tgtEl>
                                          <p:spTgt spid="10486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>
                      <p:stCondLst>
                        <p:cond delay="indefinite"/>
                      </p:stCondLst>
                      <p:childTnLst>
                        <p:par>
                          <p:cTn fill="hold" id="37">
                            <p:stCondLst>
                              <p:cond delay="0"/>
                            </p:stCondLst>
                            <p:childTnLst>
                              <p:par>
                                <p:cTn fill="hold" id="38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0"/>
                                        <p:tgtEl>
                                          <p:spTgt spid="10486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使人复活的神</a:t>
            </a:r>
          </a:p>
        </p:txBody>
      </p:sp>
      <p:sp>
        <p:nvSpPr>
          <p:cNvPr id="1048624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dirty="0" lang="zh-CN"/>
              <a:t>没有复活会怎样？（林前</a:t>
            </a:r>
            <a:r>
              <a:rPr altLang="zh-CN" dirty="0" lang="en-US"/>
              <a:t>15:12-19</a:t>
            </a:r>
            <a:r>
              <a:rPr altLang="en-US" dirty="0" lang="zh-CN"/>
              <a:t>）</a:t>
            </a:r>
            <a:endParaRPr altLang="zh-CN" dirty="0" lang="en-US"/>
          </a:p>
          <a:p>
            <a:pPr lvl="1"/>
            <a:r>
              <a:rPr altLang="en-US" dirty="0" lang="zh-CN"/>
              <a:t>耶稣就没有复活</a:t>
            </a:r>
            <a:endParaRPr altLang="zh-CN" dirty="0" lang="en-US"/>
          </a:p>
          <a:p>
            <a:pPr lvl="1"/>
            <a:r>
              <a:rPr altLang="en-US" dirty="0" lang="zh-CN"/>
              <a:t>我们也就没法复活</a:t>
            </a:r>
            <a:endParaRPr altLang="zh-CN" dirty="0" lang="en-US"/>
          </a:p>
          <a:p>
            <a:pPr lvl="1"/>
            <a:r>
              <a:rPr altLang="en-US" dirty="0" lang="zh-CN"/>
              <a:t>我们要在罪中灭亡</a:t>
            </a:r>
            <a:endParaRPr altLang="zh-CN" dirty="0" lang="en-US"/>
          </a:p>
          <a:p>
            <a:pPr lvl="1"/>
            <a:r>
              <a:rPr altLang="en-US" dirty="0" lang="zh-CN"/>
              <a:t>我们今生为基督所受的苦没有任何价值</a:t>
            </a:r>
            <a:endParaRPr altLang="zh-CN" dirty="0" lang="en-US"/>
          </a:p>
          <a:p>
            <a:pPr lvl="1"/>
            <a:r>
              <a:rPr altLang="en-US" dirty="0" lang="zh-CN"/>
              <a:t>我们所传所信的（基督的死与复活）也是枉然</a:t>
            </a:r>
            <a:endParaRPr altLang="zh-CN" dirty="0" lang="en-US"/>
          </a:p>
          <a:p>
            <a:r>
              <a:rPr altLang="en-US" dirty="0" lang="zh-CN"/>
              <a:t>在基督里众人都要复活（林前</a:t>
            </a:r>
            <a:r>
              <a:rPr altLang="zh-CN" dirty="0" lang="en-US"/>
              <a:t>15:20-34</a:t>
            </a:r>
            <a:r>
              <a:rPr altLang="en-US" dirty="0" lang="zh-CN"/>
              <a:t>）</a:t>
            </a:r>
            <a:endParaRPr altLang="zh-CN" dirty="0"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1"/>
                                        <p:tgtEl>
                                          <p:spTgt spid="10486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>
                      <p:stCondLst>
                        <p:cond delay="indefinite"/>
                      </p:stCondLst>
                      <p:childTnLst>
                        <p:par>
                          <p:cTn fill="hold" id="13">
                            <p:stCondLst>
                              <p:cond delay="0"/>
                            </p:stCondLst>
                            <p:childTnLst>
                              <p:par>
                                <p:cTn fill="hold" id="1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6"/>
                                        <p:tgtEl>
                                          <p:spTgt spid="10486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>
                      <p:stCondLst>
                        <p:cond delay="indefinite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1"/>
                                        <p:tgtEl>
                                          <p:spTgt spid="10486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>
                      <p:stCondLst>
                        <p:cond delay="indefinite"/>
                      </p:stCondLst>
                      <p:childTnLst>
                        <p:par>
                          <p:cTn fill="hold" id="23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6"/>
                                        <p:tgtEl>
                                          <p:spTgt spid="10486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1"/>
                                        <p:tgtEl>
                                          <p:spTgt spid="10486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>
                      <p:stCondLst>
                        <p:cond delay="indefinite"/>
                      </p:stCondLst>
                      <p:childTnLst>
                        <p:par>
                          <p:cTn fill="hold" id="33">
                            <p:stCondLst>
                              <p:cond delay="0"/>
                            </p:stCondLst>
                            <p:childTnLst>
                              <p:par>
                                <p:cTn fill="hold" id="34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总结和应用</a:t>
            </a:r>
          </a:p>
        </p:txBody>
      </p:sp>
      <p:sp>
        <p:nvSpPr>
          <p:cNvPr id="104862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/>
              <a:t>使人复活的神</a:t>
            </a:r>
            <a:endParaRPr altLang="zh-CN" dirty="0" lang="en-US"/>
          </a:p>
          <a:p>
            <a:pPr lvl="1"/>
            <a:r>
              <a:rPr altLang="en-US" dirty="0" lang="zh-CN"/>
              <a:t>神与祂的民立永恒的约</a:t>
            </a:r>
            <a:endParaRPr altLang="zh-CN" dirty="0" lang="en-US"/>
          </a:p>
          <a:p>
            <a:pPr lvl="1"/>
            <a:r>
              <a:rPr altLang="en-US" dirty="0" lang="zh-CN"/>
              <a:t>神使耶稣基督首先死里复活</a:t>
            </a:r>
            <a:endParaRPr altLang="zh-CN" dirty="0" lang="en-US"/>
          </a:p>
          <a:p>
            <a:pPr lvl="1"/>
            <a:r>
              <a:rPr altLang="en-US" dirty="0" lang="zh-CN"/>
              <a:t>神藉着耶稣基督使我们也从死里复活</a:t>
            </a:r>
            <a:endParaRPr altLang="zh-CN" dirty="0" lang="en-US"/>
          </a:p>
          <a:p>
            <a:r>
              <a:rPr altLang="en-US" dirty="0" lang="zh-CN"/>
              <a:t>我们应当思想</a:t>
            </a:r>
            <a:endParaRPr altLang="zh-CN" dirty="0" lang="en-US"/>
          </a:p>
          <a:p>
            <a:pPr lvl="1"/>
            <a:r>
              <a:rPr altLang="en-US" dirty="0" lang="zh-CN"/>
              <a:t>我们会不会靠基督只在今生有盼望？</a:t>
            </a:r>
            <a:endParaRPr altLang="zh-CN" dirty="0" lang="en-US"/>
          </a:p>
          <a:p>
            <a:pPr lvl="1"/>
            <a:r>
              <a:rPr altLang="en-US" dirty="0" lang="zh-CN"/>
              <a:t>我们有没有努力行善不犯罪？</a:t>
            </a:r>
            <a:endParaRPr altLang="zh-CN" dirty="0" lang="en-US"/>
          </a:p>
          <a:p>
            <a:pPr lvl="1"/>
            <a:r>
              <a:rPr altLang="en-US" dirty="0" lang="zh-CN"/>
              <a:t>我们是不是常常竭力多作主工？</a:t>
            </a:r>
            <a:endParaRPr altLang="zh-CN" dirty="0"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>
                      <p:stCondLst>
                        <p:cond delay="indefinite"/>
                      </p:stCondLst>
                      <p:childTnLst>
                        <p:par>
                          <p:cTn fill="hold" id="12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>
                      <p:stCondLst>
                        <p:cond delay="indefinite"/>
                      </p:stCondLst>
                      <p:childTnLst>
                        <p:par>
                          <p:cTn fill="hold" id="32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马太福音</a:t>
            </a:r>
            <a:r>
              <a:rPr altLang="zh-CN" dirty="0" lang="en-US"/>
              <a:t> 22:23-33</a:t>
            </a:r>
            <a:endParaRPr altLang="en-US" dirty="0" lang="zh-CN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p>
            <a:pPr algn="just" indent="0" marL="0">
              <a:buNone/>
            </a:pPr>
            <a:r>
              <a:rPr altLang="zh-CN" baseline="30000" dirty="0" lang="en-US"/>
              <a:t>           23</a:t>
            </a:r>
            <a:r>
              <a:rPr altLang="en-US" dirty="0" lang="zh-CN"/>
              <a:t>撒都该人常说没有复活的事。那天，他们来问耶稣说：</a:t>
            </a:r>
            <a:r>
              <a:rPr altLang="zh-CN" baseline="30000" dirty="0" lang="en-US"/>
              <a:t>24</a:t>
            </a:r>
            <a:r>
              <a:rPr altLang="en-US" dirty="0" lang="zh-CN"/>
              <a:t>“夫子，摩西说：‘人若死了，没有孩子，他兄弟当娶他的妻，为哥哥生子立后。’</a:t>
            </a:r>
            <a:r>
              <a:rPr altLang="zh-CN" baseline="30000" dirty="0" lang="en-US"/>
              <a:t>25</a:t>
            </a:r>
            <a:r>
              <a:rPr altLang="en-US" dirty="0" lang="zh-CN"/>
              <a:t>从前，在我们这里有弟兄七人。第一个娶了妻，死了，没有孩子，撇下妻子给兄弟。</a:t>
            </a:r>
            <a:r>
              <a:rPr altLang="zh-CN" baseline="30000" dirty="0" lang="en-US"/>
              <a:t>26</a:t>
            </a:r>
            <a:r>
              <a:rPr altLang="en-US" dirty="0" lang="zh-CN"/>
              <a:t>第二、第三，直到第七个，都是如此。</a:t>
            </a:r>
            <a:r>
              <a:rPr altLang="zh-CN" baseline="30000" dirty="0" lang="en-US"/>
              <a:t>27</a:t>
            </a:r>
            <a:r>
              <a:rPr altLang="en-US" dirty="0" lang="zh-CN"/>
              <a:t>末后，妇人也死了。</a:t>
            </a:r>
            <a:r>
              <a:rPr altLang="zh-CN" baseline="30000" dirty="0" lang="en-US"/>
              <a:t>28</a:t>
            </a:r>
            <a:r>
              <a:rPr altLang="en-US" dirty="0" lang="zh-CN"/>
              <a:t>这样，当复活的时候，她是七个人中哪一个的妻子呢？因为他们都娶过她。”</a:t>
            </a:r>
            <a:endParaRPr altLang="zh-CN" dirty="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马太福音</a:t>
            </a:r>
            <a:r>
              <a:rPr altLang="zh-CN" dirty="0" lang="en-US"/>
              <a:t> 22:23-33</a:t>
            </a:r>
            <a:endParaRPr altLang="en-US" dirty="0" lang="zh-CN"/>
          </a:p>
        </p:txBody>
      </p:sp>
      <p:sp>
        <p:nvSpPr>
          <p:cNvPr id="1048600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p>
            <a:pPr algn="just" indent="0" marL="0">
              <a:buNone/>
            </a:pPr>
            <a:r>
              <a:rPr altLang="zh-CN" baseline="30000" dirty="0" lang="en-US"/>
              <a:t>           29</a:t>
            </a:r>
            <a:r>
              <a:rPr altLang="en-US" dirty="0" lang="zh-CN"/>
              <a:t>耶稣回答说：“你们错了，因为不明白圣经，也不晓得　神的大能。</a:t>
            </a:r>
            <a:r>
              <a:rPr altLang="zh-CN" baseline="30000" dirty="0" lang="en-US"/>
              <a:t>30</a:t>
            </a:r>
            <a:r>
              <a:rPr altLang="en-US" dirty="0" lang="zh-CN"/>
              <a:t>当复活的时候，人也不娶，也不嫁，乃像天上的使者一样。</a:t>
            </a:r>
            <a:r>
              <a:rPr altLang="zh-CN" baseline="30000" dirty="0" lang="en-US"/>
              <a:t>31</a:t>
            </a:r>
            <a:r>
              <a:rPr altLang="en-US" dirty="0" lang="zh-CN"/>
              <a:t>论到死人复活，　神在经上向你们所说的，你们没有念过吗？</a:t>
            </a:r>
            <a:r>
              <a:rPr altLang="zh-CN" baseline="30000" dirty="0" lang="en-US"/>
              <a:t>32</a:t>
            </a:r>
            <a:r>
              <a:rPr altLang="en-US" dirty="0" lang="zh-CN"/>
              <a:t>他说：‘我是亚伯拉罕的　神，以撒的　神，雅各的　神。’　神不是死人的　神，乃是活人的　神。”</a:t>
            </a:r>
            <a:r>
              <a:rPr altLang="zh-CN" baseline="30000" dirty="0" lang="en-US"/>
              <a:t>33</a:t>
            </a:r>
            <a:r>
              <a:rPr altLang="en-US" dirty="0" lang="zh-CN"/>
              <a:t>众人听见这话，就希奇他的教训。</a:t>
            </a:r>
            <a:endParaRPr altLang="zh-CN" dirty="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天国的样式：第五篇</a:t>
            </a:r>
          </a:p>
        </p:txBody>
      </p:sp>
      <p:sp>
        <p:nvSpPr>
          <p:cNvPr id="1048608" name="内容占位符 2"/>
          <p:cNvSpPr>
            <a:spLocks noGrp="1"/>
          </p:cNvSpPr>
          <p:nvPr>
            <p:ph sz="half" idx="1"/>
          </p:nvPr>
        </p:nvSpPr>
        <p:spPr>
          <a:xfrm>
            <a:off x="457200" y="2028191"/>
            <a:ext cx="4038600" cy="4525963"/>
          </a:xfrm>
        </p:spPr>
        <p:txBody>
          <a:bodyPr>
            <a:noAutofit/>
          </a:bodyPr>
          <a:p>
            <a:pPr>
              <a:lnSpc>
                <a:spcPct val="120000"/>
              </a:lnSpc>
              <a:spcBef>
                <a:spcPts val="200"/>
              </a:spcBef>
            </a:pPr>
            <a:r>
              <a:rPr altLang="en-US" dirty="0" sz="2400" lang="zh-CN"/>
              <a:t>叙事（太</a:t>
            </a:r>
            <a:r>
              <a:rPr altLang="zh-CN" dirty="0" sz="2400" lang="en-US"/>
              <a:t>19:1-23:39</a:t>
            </a:r>
            <a:r>
              <a:rPr altLang="en-US" dirty="0" sz="2400" lang="zh-CN"/>
              <a:t>）</a:t>
            </a:r>
            <a:endParaRPr altLang="zh-CN" dirty="0" sz="24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000" lang="zh-CN"/>
              <a:t>婚姻的神圣（太</a:t>
            </a:r>
            <a:r>
              <a:rPr altLang="zh-CN" dirty="0" sz="2000" lang="en-US"/>
              <a:t>19:1-12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000" lang="zh-CN"/>
              <a:t>来跟从耶稣（太</a:t>
            </a:r>
            <a:r>
              <a:rPr altLang="zh-CN" dirty="0" sz="2000" lang="en-US"/>
              <a:t>19:13-22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000" lang="zh-CN"/>
              <a:t>赐恩典的神（太</a:t>
            </a:r>
            <a:r>
              <a:rPr altLang="zh-CN" dirty="0" sz="2000" lang="en-US"/>
              <a:t>19:23-30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000" lang="zh-CN"/>
              <a:t>恩典与工价（太</a:t>
            </a:r>
            <a:r>
              <a:rPr altLang="zh-CN" dirty="0" sz="2000" lang="en-US"/>
              <a:t>20:1-16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000" lang="zh-CN"/>
              <a:t>受苦与服侍（太</a:t>
            </a:r>
            <a:r>
              <a:rPr altLang="zh-CN" dirty="0" sz="2000" lang="en-US"/>
              <a:t>20:17-28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000" lang="zh-CN"/>
              <a:t>瞎子得医治（太</a:t>
            </a:r>
            <a:r>
              <a:rPr altLang="zh-CN" dirty="0" sz="2000" lang="en-US"/>
              <a:t>20:29-34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000" lang="zh-CN"/>
              <a:t>谦卑君王（太</a:t>
            </a:r>
            <a:r>
              <a:rPr altLang="zh-CN" dirty="0" sz="2000" lang="en-US"/>
              <a:t>21:1-11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000" lang="zh-CN"/>
              <a:t>洁净圣殿（太</a:t>
            </a:r>
            <a:r>
              <a:rPr altLang="zh-CN" dirty="0" sz="2000" lang="en-US"/>
              <a:t>21:12-17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000" lang="zh-CN"/>
              <a:t>不要假冒为善（太</a:t>
            </a:r>
            <a:r>
              <a:rPr altLang="zh-CN" dirty="0" sz="2000" lang="en-US"/>
              <a:t>21:18-22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000" lang="zh-CN"/>
              <a:t>信服基督（太</a:t>
            </a:r>
            <a:r>
              <a:rPr altLang="zh-CN" dirty="0" sz="2000" lang="en-US"/>
              <a:t>21:23-27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endParaRPr altLang="en-US" dirty="0" sz="1800" lang="zh-CN">
              <a:solidFill>
                <a:srgbClr val="FFC000"/>
              </a:solidFill>
            </a:endParaRPr>
          </a:p>
        </p:txBody>
      </p:sp>
      <p:sp>
        <p:nvSpPr>
          <p:cNvPr id="1048609" name="内容占位符 3"/>
          <p:cNvSpPr>
            <a:spLocks noGrp="1"/>
          </p:cNvSpPr>
          <p:nvPr>
            <p:ph sz="half" idx="2"/>
          </p:nvPr>
        </p:nvSpPr>
        <p:spPr>
          <a:xfrm>
            <a:off x="4648200" y="2028191"/>
            <a:ext cx="4495800" cy="4525963"/>
          </a:xfrm>
        </p:spPr>
        <p:txBody>
          <a:bodyPr>
            <a:normAutofit/>
          </a:bodyPr>
          <a:p>
            <a:pPr lvl="1"/>
            <a:endParaRPr altLang="zh-CN" dirty="0" sz="2800" lang="en-US"/>
          </a:p>
          <a:p>
            <a:pPr lvl="1"/>
            <a:r>
              <a:rPr altLang="en-US" dirty="0" sz="2000" lang="zh-CN"/>
              <a:t>三个比喻（太</a:t>
            </a:r>
            <a:r>
              <a:rPr altLang="zh-CN" dirty="0" sz="2000" lang="en-US"/>
              <a:t>21:28-22:14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2"/>
            <a:r>
              <a:rPr altLang="en-US" dirty="0" sz="1800" lang="zh-CN"/>
              <a:t>谁能进神的国（太</a:t>
            </a:r>
            <a:r>
              <a:rPr altLang="zh-CN" dirty="0" sz="1800" lang="en-US"/>
              <a:t>21:28-32</a:t>
            </a:r>
            <a:r>
              <a:rPr altLang="en-US" dirty="0" sz="1800" lang="zh-CN"/>
              <a:t>）</a:t>
            </a:r>
            <a:endParaRPr altLang="zh-CN" dirty="0" sz="1800" lang="en-US"/>
          </a:p>
          <a:p>
            <a:pPr lvl="2"/>
            <a:r>
              <a:rPr altLang="en-US" dirty="0" sz="1800" lang="zh-CN"/>
              <a:t>耶稣是房角石（太</a:t>
            </a:r>
            <a:r>
              <a:rPr altLang="zh-CN" dirty="0" sz="1800" lang="en-US"/>
              <a:t>21:33-46</a:t>
            </a:r>
            <a:r>
              <a:rPr altLang="en-US" dirty="0" sz="1800" lang="zh-CN"/>
              <a:t>）</a:t>
            </a:r>
            <a:endParaRPr altLang="zh-CN" dirty="0" sz="1800" lang="en-US"/>
          </a:p>
          <a:p>
            <a:pPr lvl="2"/>
            <a:r>
              <a:rPr altLang="en-US" dirty="0" sz="1800" lang="zh-CN"/>
              <a:t>蒙召与被选（太</a:t>
            </a:r>
            <a:r>
              <a:rPr altLang="zh-CN" dirty="0" sz="1800" lang="en-US"/>
              <a:t>22:1-14</a:t>
            </a:r>
            <a:r>
              <a:rPr altLang="en-US" dirty="0" sz="1800" lang="zh-CN"/>
              <a:t>）</a:t>
            </a:r>
            <a:endParaRPr altLang="zh-CN" dirty="0" sz="1800" lang="en-US"/>
          </a:p>
          <a:p>
            <a:pPr lvl="1"/>
            <a:r>
              <a:rPr altLang="en-US" dirty="0" sz="2000" lang="zh-CN"/>
              <a:t>三次交锋（太</a:t>
            </a:r>
            <a:r>
              <a:rPr altLang="zh-CN" dirty="0" sz="2000" lang="en-US"/>
              <a:t>22:15-40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2"/>
            <a:r>
              <a:rPr altLang="en-US" dirty="0" sz="1800" lang="zh-CN"/>
              <a:t>顺服执政掌权者（太</a:t>
            </a:r>
            <a:r>
              <a:rPr altLang="zh-CN" dirty="0" sz="1800" lang="en-US"/>
              <a:t>22:15-22</a:t>
            </a:r>
            <a:r>
              <a:rPr altLang="en-US" dirty="0" sz="1800" lang="zh-CN"/>
              <a:t>）</a:t>
            </a:r>
            <a:endParaRPr altLang="zh-CN" dirty="0" sz="1800" lang="en-US"/>
          </a:p>
          <a:p>
            <a:pPr lvl="2"/>
            <a:r>
              <a:rPr altLang="en-US" dirty="0" sz="1800" lang="zh-CN">
                <a:solidFill>
                  <a:srgbClr val="FFC000"/>
                </a:solidFill>
              </a:rPr>
              <a:t>使人复活的神（太</a:t>
            </a:r>
            <a:r>
              <a:rPr altLang="zh-CN" dirty="0" sz="1800" lang="en-US">
                <a:solidFill>
                  <a:srgbClr val="FFC000"/>
                </a:solidFill>
              </a:rPr>
              <a:t>22:23-33</a:t>
            </a:r>
            <a:r>
              <a:rPr altLang="en-US" dirty="0" sz="1800" lang="zh-CN">
                <a:solidFill>
                  <a:srgbClr val="FFC000"/>
                </a:solidFill>
              </a:rPr>
              <a:t>）</a:t>
            </a:r>
          </a:p>
        </p:txBody>
      </p:sp>
      <p:sp>
        <p:nvSpPr>
          <p:cNvPr id="1048610" name="文本框 4"/>
          <p:cNvSpPr txBox="1"/>
          <p:nvPr/>
        </p:nvSpPr>
        <p:spPr>
          <a:xfrm>
            <a:off x="457200" y="1417638"/>
            <a:ext cx="8229600" cy="599440"/>
          </a:xfrm>
          <a:prstGeom prst="rect"/>
          <a:noFill/>
        </p:spPr>
        <p:txBody>
          <a:bodyPr rtlCol="0" wrap="square">
            <a:spAutoFit/>
          </a:bodyPr>
          <a:p>
            <a:pPr indent="-342900" lvl="0" marL="342900">
              <a:lnSpc>
                <a:spcPct val="120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altLang="en-US" dirty="0" sz="2800" lang="zh-CN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天国带来的改变（太</a:t>
            </a:r>
            <a:r>
              <a:rPr altLang="zh-CN" dirty="0" sz="2800" lang="en-US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19:1-25:46</a:t>
            </a:r>
            <a:r>
              <a:rPr altLang="en-US" dirty="0" sz="2800" lang="zh-CN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altLang="zh-CN" dirty="0" sz="2800" lang="en-US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大纲</a:t>
            </a:r>
          </a:p>
        </p:txBody>
      </p:sp>
      <p:sp>
        <p:nvSpPr>
          <p:cNvPr id="1048612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/>
              <a:t>大纲</a:t>
            </a:r>
            <a:endParaRPr altLang="zh-CN" dirty="0" lang="en-US"/>
          </a:p>
          <a:p>
            <a:pPr lvl="1"/>
            <a:r>
              <a:rPr altLang="en-US" dirty="0" lang="zh-CN"/>
              <a:t>有复活的事吗？</a:t>
            </a:r>
            <a:endParaRPr altLang="zh-CN" dirty="0" lang="en-US"/>
          </a:p>
          <a:p>
            <a:pPr lvl="1"/>
            <a:r>
              <a:rPr altLang="en-US" dirty="0" lang="zh-CN"/>
              <a:t>神是活人的神</a:t>
            </a:r>
            <a:endParaRPr altLang="zh-CN" dirty="0" lang="en-US"/>
          </a:p>
          <a:p>
            <a:pPr lvl="1"/>
            <a:r>
              <a:rPr altLang="en-US" dirty="0" lang="zh-CN"/>
              <a:t>使人复活的神</a:t>
            </a:r>
            <a:endParaRPr altLang="zh-CN" dirty="0" lang="en-US"/>
          </a:p>
          <a:p>
            <a:pPr lvl="1"/>
            <a:endParaRPr altLang="zh-CN" dirty="0"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>
                      <p:stCondLst>
                        <p:cond delay="indefinite"/>
                      </p:stCondLst>
                      <p:childTnLst>
                        <p:par>
                          <p:cTn fill="hold" id="12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altLang="en-US" dirty="0" lang="zh-CN"/>
              <a:t>有复活的事吗？</a:t>
            </a:r>
          </a:p>
        </p:txBody>
      </p:sp>
      <p:sp>
        <p:nvSpPr>
          <p:cNvPr id="1048614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dirty="0" lang="zh-CN"/>
              <a:t>犹太人对复活的看法</a:t>
            </a:r>
            <a:endParaRPr altLang="zh-CN" dirty="0" lang="en-US"/>
          </a:p>
          <a:p>
            <a:pPr lvl="1"/>
            <a:r>
              <a:rPr altLang="en-US" dirty="0" lang="zh-CN"/>
              <a:t>撒都该人</a:t>
            </a:r>
            <a:endParaRPr altLang="zh-CN" dirty="0" lang="en-US"/>
          </a:p>
          <a:p>
            <a:pPr lvl="2"/>
            <a:r>
              <a:rPr altLang="en-US" dirty="0" lang="zh-CN"/>
              <a:t>只接受摩西五经</a:t>
            </a:r>
            <a:endParaRPr altLang="zh-CN" dirty="0" lang="en-US"/>
          </a:p>
          <a:p>
            <a:pPr lvl="2"/>
            <a:r>
              <a:rPr altLang="en-US" dirty="0" lang="zh-CN"/>
              <a:t>不相信复活的事（徒</a:t>
            </a:r>
            <a:r>
              <a:rPr altLang="zh-CN" dirty="0" lang="en-US"/>
              <a:t>23:8</a:t>
            </a:r>
            <a:r>
              <a:rPr altLang="en-US" dirty="0" lang="zh-CN"/>
              <a:t>）</a:t>
            </a:r>
            <a:endParaRPr altLang="zh-CN" dirty="0" lang="en-US"/>
          </a:p>
          <a:p>
            <a:pPr lvl="1"/>
            <a:r>
              <a:rPr altLang="en-US" dirty="0" lang="zh-CN"/>
              <a:t>法利赛人</a:t>
            </a:r>
            <a:endParaRPr altLang="zh-CN" dirty="0" lang="en-US"/>
          </a:p>
          <a:p>
            <a:pPr lvl="2"/>
            <a:r>
              <a:rPr altLang="en-US" dirty="0" lang="zh-CN"/>
              <a:t>相信死里复活</a:t>
            </a:r>
            <a:endParaRPr altLang="zh-CN" dirty="0" lang="en-US"/>
          </a:p>
          <a:p>
            <a:pPr lvl="3"/>
            <a:r>
              <a:rPr altLang="en-US" dirty="0" lang="zh-CN"/>
              <a:t>赛</a:t>
            </a:r>
            <a:r>
              <a:rPr altLang="zh-CN" dirty="0" lang="en-US"/>
              <a:t>26:19</a:t>
            </a:r>
          </a:p>
          <a:p>
            <a:pPr lvl="3"/>
            <a:r>
              <a:rPr altLang="en-US" dirty="0" lang="zh-CN"/>
              <a:t>但</a:t>
            </a:r>
            <a:r>
              <a:rPr altLang="zh-CN" dirty="0" lang="en-US"/>
              <a:t>12:2</a:t>
            </a:r>
            <a:endParaRPr altLang="en-US" dirty="0" lang="zh-CN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2"/>
                                        <p:tgtEl>
                                          <p:spTgt spid="10486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7"/>
                                        <p:tgtEl>
                                          <p:spTgt spid="10486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2"/>
                                        <p:tgtEl>
                                          <p:spTgt spid="10486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7"/>
                                        <p:tgtEl>
                                          <p:spTgt spid="10486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2"/>
                                        <p:tgtEl>
                                          <p:spTgt spid="10486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id="3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7"/>
                                        <p:tgtEl>
                                          <p:spTgt spid="10486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有复活的事吗？</a:t>
            </a:r>
          </a:p>
        </p:txBody>
      </p:sp>
      <p:sp>
        <p:nvSpPr>
          <p:cNvPr id="1048616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/>
              <a:t>撒都该人的提问</a:t>
            </a:r>
            <a:endParaRPr altLang="zh-CN" dirty="0" lang="en-US"/>
          </a:p>
          <a:p>
            <a:pPr lvl="1"/>
            <a:r>
              <a:rPr altLang="en-US" dirty="0" lang="zh-CN"/>
              <a:t>摩西律法的要求（太</a:t>
            </a:r>
            <a:r>
              <a:rPr altLang="zh-CN" dirty="0" lang="en-US"/>
              <a:t>22:24</a:t>
            </a:r>
            <a:r>
              <a:rPr altLang="en-US" dirty="0" lang="zh-CN"/>
              <a:t>）</a:t>
            </a:r>
            <a:endParaRPr altLang="zh-CN" dirty="0" lang="en-US"/>
          </a:p>
          <a:p>
            <a:pPr lvl="2"/>
            <a:r>
              <a:rPr altLang="en-US" dirty="0" lang="zh-CN"/>
              <a:t>申</a:t>
            </a:r>
            <a:r>
              <a:rPr altLang="zh-CN" dirty="0" lang="en-US"/>
              <a:t>25:5-6</a:t>
            </a:r>
          </a:p>
          <a:p>
            <a:pPr lvl="2"/>
            <a:r>
              <a:rPr altLang="en-US" dirty="0" lang="zh-CN"/>
              <a:t>创</a:t>
            </a:r>
            <a:r>
              <a:rPr altLang="zh-CN" dirty="0" lang="en-US"/>
              <a:t>38:8</a:t>
            </a:r>
          </a:p>
          <a:p>
            <a:pPr lvl="1"/>
            <a:r>
              <a:rPr altLang="en-US" dirty="0" lang="zh-CN"/>
              <a:t>提出可能的案例（太</a:t>
            </a:r>
            <a:r>
              <a:rPr altLang="zh-CN" dirty="0" lang="en-US"/>
              <a:t>22:25-27</a:t>
            </a:r>
            <a:r>
              <a:rPr altLang="en-US" dirty="0" lang="zh-CN"/>
              <a:t>）</a:t>
            </a:r>
            <a:endParaRPr altLang="zh-CN" dirty="0" lang="en-US"/>
          </a:p>
          <a:p>
            <a:pPr lvl="1"/>
            <a:r>
              <a:rPr altLang="en-US" dirty="0" lang="zh-CN"/>
              <a:t>似乎令人作难的问题</a:t>
            </a:r>
            <a:endParaRPr altLang="zh-CN" dirty="0" lang="en-US"/>
          </a:p>
          <a:p>
            <a:pPr lvl="2"/>
            <a:r>
              <a:rPr altLang="en-US" dirty="0" lang="zh-CN"/>
              <a:t>要么违</a:t>
            </a:r>
            <a:r>
              <a:rPr altLang="en-US" dirty="0" lang="zh-CN"/>
              <a:t>反</a:t>
            </a:r>
            <a:r>
              <a:rPr altLang="en-US" dirty="0" lang="zh-CN"/>
              <a:t>摩西律法（太</a:t>
            </a:r>
            <a:r>
              <a:rPr altLang="zh-CN" dirty="0" lang="en-US"/>
              <a:t>19:9</a:t>
            </a:r>
            <a:r>
              <a:rPr altLang="en-US" dirty="0" lang="zh-CN"/>
              <a:t>）</a:t>
            </a:r>
            <a:endParaRPr altLang="zh-CN" dirty="0" lang="en-US"/>
          </a:p>
          <a:p>
            <a:pPr lvl="2"/>
            <a:r>
              <a:rPr altLang="en-US" dirty="0" lang="zh-CN"/>
              <a:t>要么没有复活的事</a:t>
            </a:r>
            <a:endParaRPr altLang="zh-CN" dirty="0" lang="en-US"/>
          </a:p>
          <a:p>
            <a:r>
              <a:rPr altLang="en-US" dirty="0" lang="zh-CN"/>
              <a:t>撒都该人的假设基于怎样的前提？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2"/>
                                        <p:tgtEl>
                                          <p:spTgt spid="104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7"/>
                                        <p:tgtEl>
                                          <p:spTgt spid="104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2"/>
                                        <p:tgtEl>
                                          <p:spTgt spid="10486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7"/>
                                        <p:tgtEl>
                                          <p:spTgt spid="10486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2"/>
                                        <p:tgtEl>
                                          <p:spTgt spid="10486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id="3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7"/>
                                        <p:tgtEl>
                                          <p:spTgt spid="10486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神是活人的神</a:t>
            </a:r>
          </a:p>
        </p:txBody>
      </p:sp>
      <p:sp>
        <p:nvSpPr>
          <p:cNvPr id="1048618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/>
              <a:t>耶稣的回答（一）：复活生命的变化</a:t>
            </a:r>
            <a:endParaRPr altLang="zh-CN" dirty="0" lang="en-US"/>
          </a:p>
          <a:p>
            <a:pPr lvl="1"/>
            <a:r>
              <a:rPr altLang="en-US" dirty="0" lang="zh-CN"/>
              <a:t>撒都该人不明白圣经</a:t>
            </a:r>
            <a:endParaRPr altLang="zh-CN" dirty="0" lang="en-US"/>
          </a:p>
          <a:p>
            <a:pPr lvl="2"/>
            <a:r>
              <a:rPr altLang="en-US" dirty="0" lang="zh-CN"/>
              <a:t>撒都该人的假设：复活的生命和今生的生命一样</a:t>
            </a:r>
            <a:endParaRPr altLang="zh-CN" dirty="0" lang="en-US"/>
          </a:p>
          <a:p>
            <a:pPr lvl="1"/>
            <a:r>
              <a:rPr altLang="en-US" dirty="0" lang="zh-CN"/>
              <a:t>耶稣的驳斥</a:t>
            </a:r>
            <a:endParaRPr altLang="zh-CN" dirty="0" lang="en-US"/>
          </a:p>
          <a:p>
            <a:pPr lvl="2"/>
            <a:r>
              <a:rPr altLang="en-US" dirty="0" lang="zh-CN"/>
              <a:t>复活的生命和今生的生命不同</a:t>
            </a:r>
            <a:endParaRPr altLang="zh-CN" dirty="0" lang="en-US"/>
          </a:p>
          <a:p>
            <a:pPr lvl="2"/>
            <a:r>
              <a:rPr altLang="en-US" dirty="0" lang="zh-CN"/>
              <a:t>不会再有我们认识的那种婚姻关系</a:t>
            </a:r>
            <a:endParaRPr altLang="zh-CN" dirty="0" lang="en-US"/>
          </a:p>
          <a:p>
            <a:pPr lvl="1"/>
            <a:r>
              <a:rPr altLang="en-US" dirty="0" lang="zh-CN"/>
              <a:t>复活生命的变化是如此的伟大</a:t>
            </a:r>
            <a:endParaRPr altLang="zh-CN" dirty="0" lang="en-US"/>
          </a:p>
          <a:p>
            <a:pPr lvl="2"/>
            <a:r>
              <a:rPr altLang="en-US" dirty="0" lang="zh-CN"/>
              <a:t>林前</a:t>
            </a:r>
            <a:r>
              <a:rPr altLang="zh-CN" dirty="0" lang="en-US"/>
              <a:t>15:35-49</a:t>
            </a:r>
          </a:p>
          <a:p>
            <a:pPr lvl="2"/>
            <a:r>
              <a:rPr altLang="en-US" dirty="0" lang="zh-CN"/>
              <a:t>腓</a:t>
            </a:r>
            <a:r>
              <a:rPr altLang="zh-CN" dirty="0" lang="en-US"/>
              <a:t>3:21</a:t>
            </a:r>
          </a:p>
          <a:p>
            <a:pPr lvl="2"/>
            <a:r>
              <a:rPr altLang="en-US" dirty="0" lang="zh-CN"/>
              <a:t>约一</a:t>
            </a:r>
            <a:r>
              <a:rPr altLang="zh-CN" dirty="0" lang="en-US"/>
              <a:t>3:1-2</a:t>
            </a:r>
            <a:endParaRPr altLang="en-US" dirty="0" lang="zh-CN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2"/>
                                        <p:tgtEl>
                                          <p:spTgt spid="1048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7"/>
                                        <p:tgtEl>
                                          <p:spTgt spid="1048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2"/>
                                        <p:tgtEl>
                                          <p:spTgt spid="1048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7"/>
                                        <p:tgtEl>
                                          <p:spTgt spid="1048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2"/>
                                        <p:tgtEl>
                                          <p:spTgt spid="1048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id="3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7"/>
                                        <p:tgtEl>
                                          <p:spTgt spid="10486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2"/>
                                        <p:tgtEl>
                                          <p:spTgt spid="10486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id="4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7"/>
                                        <p:tgtEl>
                                          <p:spTgt spid="10486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神是活人的神</a:t>
            </a:r>
          </a:p>
        </p:txBody>
      </p:sp>
      <p:sp>
        <p:nvSpPr>
          <p:cNvPr id="1048620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dirty="0" lang="zh-CN"/>
              <a:t>耶稣的回答（二）：神是活人的神</a:t>
            </a:r>
            <a:endParaRPr altLang="zh-CN" dirty="0" lang="en-US"/>
          </a:p>
          <a:p>
            <a:pPr lvl="1"/>
            <a:r>
              <a:rPr altLang="en-US" dirty="0" lang="zh-CN"/>
              <a:t>用摩西五经来驳斥撒都该人</a:t>
            </a:r>
            <a:endParaRPr altLang="zh-CN" dirty="0" lang="en-US"/>
          </a:p>
          <a:p>
            <a:pPr lvl="1"/>
            <a:r>
              <a:rPr altLang="en-US" dirty="0" lang="zh-CN"/>
              <a:t>神是亚伯拉罕、以撒、雅各的神（出</a:t>
            </a:r>
            <a:r>
              <a:rPr altLang="zh-CN" dirty="0" lang="en-US"/>
              <a:t>3:6</a:t>
            </a:r>
            <a:r>
              <a:rPr altLang="en-US" dirty="0" lang="zh-CN"/>
              <a:t>）</a:t>
            </a:r>
            <a:endParaRPr altLang="zh-CN" dirty="0" lang="en-US"/>
          </a:p>
          <a:p>
            <a:pPr lvl="2"/>
            <a:r>
              <a:rPr altLang="en-US" dirty="0" lang="zh-CN"/>
              <a:t>神与以色列三位先祖立约</a:t>
            </a:r>
            <a:endParaRPr altLang="zh-CN" dirty="0" lang="en-US"/>
          </a:p>
          <a:p>
            <a:pPr lvl="2"/>
            <a:r>
              <a:rPr altLang="en-US" dirty="0" lang="zh-CN"/>
              <a:t>神所立的是永恒的约</a:t>
            </a:r>
            <a:endParaRPr altLang="zh-CN" dirty="0" lang="en-US"/>
          </a:p>
          <a:p>
            <a:pPr lvl="2"/>
            <a:r>
              <a:rPr altLang="en-US" dirty="0" lang="zh-CN"/>
              <a:t>神约的应许还没完全应验</a:t>
            </a:r>
            <a:endParaRPr altLang="zh-CN" dirty="0" lang="en-US"/>
          </a:p>
          <a:p>
            <a:pPr lvl="2"/>
            <a:r>
              <a:rPr altLang="en-US" dirty="0" lang="zh-CN"/>
              <a:t>在神那里他们都是活着的（路</a:t>
            </a:r>
            <a:r>
              <a:rPr altLang="zh-CN" dirty="0" lang="en-US"/>
              <a:t>20:38</a:t>
            </a:r>
            <a:r>
              <a:rPr altLang="en-US" dirty="0" lang="zh-CN"/>
              <a:t>）</a:t>
            </a:r>
            <a:endParaRPr altLang="zh-CN" dirty="0" lang="en-US"/>
          </a:p>
          <a:p>
            <a:pPr lvl="1"/>
            <a:r>
              <a:rPr altLang="en-US" dirty="0" lang="zh-CN"/>
              <a:t>但是亚伯拉罕、以撒、雅各不是已经死了吗？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7"/>
                                        <p:tgtEl>
                                          <p:spTgt spid="1048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2"/>
                                        <p:tgtEl>
                                          <p:spTgt spid="1048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7"/>
                                        <p:tgtEl>
                                          <p:spTgt spid="1048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2"/>
                                        <p:tgtEl>
                                          <p:spTgt spid="10486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id="3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7"/>
                                        <p:tgtEl>
                                          <p:spTgt spid="1048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主仆制作   QQ:191760425</dc:title>
  <dc:creator>Elim</dc:creator>
  <cp:lastModifiedBy>Elim</cp:lastModifiedBy>
  <dcterms:created xsi:type="dcterms:W3CDTF">2021-12-04T16:12:06Z</dcterms:created>
  <dcterms:modified xsi:type="dcterms:W3CDTF">2021-12-04T16:12:06Z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556bbffea2794cd6bd15d4cfdfd58d27</vt:lpwstr>
  </property>
</Properties>
</file>