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80" r:id="rId3"/>
    <p:sldId id="278" r:id="rId4"/>
    <p:sldId id="279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>
    <p:extLst>
      <p:ext uri="{19B8F6BF-5375-455C-9EA6-DF929625EA0E}">
        <p15:presenceInfo xmlns:p15="http://schemas.microsoft.com/office/powerpoint/2012/main" userId="E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2021/11/20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22:15-22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顺服执政掌权者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EE0C96-ACE6-4FED-8A38-ED71F7A87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令人希奇的答案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8BC260-5051-45F8-8FF6-4C87F4B7E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耶稣的答案</a:t>
            </a:r>
            <a:endParaRPr lang="en-US" altLang="zh-CN" dirty="0"/>
          </a:p>
          <a:p>
            <a:pPr lvl="1"/>
            <a:r>
              <a:rPr lang="zh-CN" altLang="en-US" dirty="0"/>
              <a:t>凯撒的物当归给凯撒</a:t>
            </a:r>
            <a:endParaRPr lang="en-US" altLang="zh-CN" dirty="0"/>
          </a:p>
          <a:p>
            <a:pPr lvl="1"/>
            <a:r>
              <a:rPr lang="zh-CN" altLang="en-US" dirty="0"/>
              <a:t>神的物当归给神</a:t>
            </a:r>
            <a:endParaRPr lang="en-US" altLang="zh-CN" dirty="0"/>
          </a:p>
          <a:p>
            <a:r>
              <a:rPr lang="zh-CN" altLang="en-US" dirty="0"/>
              <a:t>保罗和彼得的功课</a:t>
            </a:r>
            <a:endParaRPr lang="en-US" altLang="zh-CN" dirty="0"/>
          </a:p>
          <a:p>
            <a:pPr lvl="1"/>
            <a:r>
              <a:rPr lang="zh-CN" altLang="en-US" dirty="0"/>
              <a:t>罗</a:t>
            </a:r>
            <a:r>
              <a:rPr lang="en-US" altLang="zh-CN" dirty="0"/>
              <a:t>13:1-7</a:t>
            </a:r>
          </a:p>
          <a:p>
            <a:pPr lvl="1"/>
            <a:r>
              <a:rPr lang="zh-CN" altLang="en-US" dirty="0"/>
              <a:t>彼前</a:t>
            </a:r>
            <a:r>
              <a:rPr lang="en-US" altLang="zh-CN" dirty="0"/>
              <a:t>2:13-17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841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452283-515A-459A-8619-4DA631B3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令人希奇的答案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ACD922-B9C7-460F-9BEC-2F3A9F673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聚焦于神人关系</a:t>
            </a:r>
            <a:endParaRPr lang="en-US" altLang="zh-CN" dirty="0"/>
          </a:p>
          <a:p>
            <a:pPr lvl="1"/>
            <a:r>
              <a:rPr lang="zh-CN" altLang="en-US" dirty="0"/>
              <a:t>一切权柄都出于神（罗</a:t>
            </a:r>
            <a:r>
              <a:rPr lang="en-US" altLang="zh-CN" dirty="0"/>
              <a:t>13:1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我们与神的关系</a:t>
            </a:r>
            <a:endParaRPr lang="en-US" altLang="zh-CN" dirty="0"/>
          </a:p>
          <a:p>
            <a:pPr lvl="2"/>
            <a:r>
              <a:rPr lang="zh-CN" altLang="en-US" dirty="0"/>
              <a:t>君王与神的关系</a:t>
            </a:r>
            <a:endParaRPr lang="en-US" altLang="zh-CN" dirty="0"/>
          </a:p>
          <a:p>
            <a:pPr lvl="1"/>
            <a:r>
              <a:rPr lang="zh-CN" altLang="en-US" dirty="0"/>
              <a:t>顺服执政掌权者</a:t>
            </a:r>
            <a:r>
              <a:rPr lang="en-US" altLang="zh-CN" dirty="0"/>
              <a:t>=</a:t>
            </a:r>
            <a:r>
              <a:rPr lang="zh-CN" altLang="en-US" dirty="0"/>
              <a:t>顺服神（罗</a:t>
            </a:r>
            <a:r>
              <a:rPr lang="en-US" altLang="zh-CN" dirty="0"/>
              <a:t>13:2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神的要求有优先权（徒</a:t>
            </a:r>
            <a:r>
              <a:rPr lang="en-US" altLang="zh-CN" dirty="0"/>
              <a:t>4:19</a:t>
            </a:r>
            <a:r>
              <a:rPr lang="zh-CN" altLang="en-US" dirty="0"/>
              <a:t>，</a:t>
            </a:r>
            <a:r>
              <a:rPr lang="en-US" altLang="zh-CN" dirty="0"/>
              <a:t>5:29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27004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顺服执政掌权者</a:t>
            </a:r>
            <a:endParaRPr lang="en-US" altLang="zh-CN" dirty="0"/>
          </a:p>
          <a:p>
            <a:pPr lvl="1"/>
            <a:r>
              <a:rPr lang="zh-CN" altLang="en-US" dirty="0"/>
              <a:t>我们是天上的子民但也住在地上的国度</a:t>
            </a:r>
            <a:endParaRPr lang="en-US" altLang="zh-CN" dirty="0"/>
          </a:p>
          <a:p>
            <a:pPr lvl="1"/>
            <a:r>
              <a:rPr lang="zh-CN" altLang="en-US" dirty="0"/>
              <a:t>我们顺服地上君王以表明对天上君王的顺服</a:t>
            </a:r>
            <a:endParaRPr lang="en-US" altLang="zh-CN" dirty="0"/>
          </a:p>
          <a:p>
            <a:pPr lvl="1"/>
            <a:r>
              <a:rPr lang="zh-CN" altLang="en-US" dirty="0"/>
              <a:t>当凯撒索取神的物时，神的要求有优先权</a:t>
            </a:r>
            <a:endParaRPr lang="en-US" altLang="zh-CN" dirty="0"/>
          </a:p>
          <a:p>
            <a:r>
              <a:rPr lang="zh-CN" altLang="en-US" dirty="0"/>
              <a:t>我们应当思想</a:t>
            </a:r>
            <a:endParaRPr lang="en-US" altLang="zh-CN" dirty="0"/>
          </a:p>
          <a:p>
            <a:pPr lvl="1"/>
            <a:r>
              <a:rPr lang="zh-CN" altLang="en-US" dirty="0"/>
              <a:t>我们有没有顺服地上的权柄？</a:t>
            </a:r>
            <a:endParaRPr lang="en-US" altLang="zh-CN" dirty="0"/>
          </a:p>
          <a:p>
            <a:pPr lvl="1"/>
            <a:r>
              <a:rPr lang="zh-CN" altLang="en-US" dirty="0"/>
              <a:t>我们为什么顺服地上的权柄？</a:t>
            </a:r>
            <a:endParaRPr lang="en-US" altLang="zh-CN" dirty="0"/>
          </a:p>
          <a:p>
            <a:pPr lvl="1"/>
            <a:r>
              <a:rPr lang="zh-CN" altLang="en-US" dirty="0"/>
              <a:t>我们不顺服地上权柄的原因又是什么？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22:15-22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700" baseline="30000" dirty="0"/>
              <a:t>           15</a:t>
            </a:r>
            <a:r>
              <a:rPr lang="zh-CN" altLang="en-US" sz="2700" dirty="0"/>
              <a:t>当时，法利赛人出去，商议怎样就着耶稣的话陷害他，</a:t>
            </a:r>
            <a:r>
              <a:rPr lang="en-US" altLang="zh-CN" sz="2700" baseline="30000" dirty="0"/>
              <a:t>16</a:t>
            </a:r>
            <a:r>
              <a:rPr lang="zh-CN" altLang="en-US" sz="2700" dirty="0"/>
              <a:t>就打发他们的门徒同希律党的人去见耶稣，说：“夫子，我们知道你是诚实人，并且诚诚实实传　神的道，什么人你都不徇情面，因为你不看人的外貌。</a:t>
            </a:r>
            <a:r>
              <a:rPr lang="en-US" altLang="zh-CN" sz="2700" baseline="30000" dirty="0"/>
              <a:t>17</a:t>
            </a:r>
            <a:r>
              <a:rPr lang="zh-CN" altLang="en-US" sz="2700" dirty="0"/>
              <a:t>请告诉我们，你的意见如何？纳税给凯撒可以不可以？”</a:t>
            </a:r>
            <a:r>
              <a:rPr lang="en-US" altLang="zh-CN" sz="2700" baseline="30000" dirty="0"/>
              <a:t>18</a:t>
            </a:r>
            <a:r>
              <a:rPr lang="zh-CN" altLang="en-US" sz="2700" dirty="0"/>
              <a:t>耶稣看出他们的恶意，就说：“假冒为善的人哪，为什么试探我？</a:t>
            </a:r>
            <a:r>
              <a:rPr lang="en-US" altLang="zh-CN" sz="2700" baseline="30000" dirty="0"/>
              <a:t>19</a:t>
            </a:r>
            <a:r>
              <a:rPr lang="zh-CN" altLang="en-US" sz="2700" dirty="0"/>
              <a:t>拿一个上税的钱给我看。”他们就拿一个银钱来给他。</a:t>
            </a:r>
            <a:r>
              <a:rPr lang="en-US" altLang="zh-CN" sz="2700" baseline="30000" dirty="0"/>
              <a:t>20</a:t>
            </a:r>
            <a:r>
              <a:rPr lang="zh-CN" altLang="en-US" sz="2700" dirty="0"/>
              <a:t>耶稣说：“这像和这号是谁的？”</a:t>
            </a:r>
            <a:r>
              <a:rPr lang="en-US" altLang="zh-CN" sz="2700" baseline="30000" dirty="0"/>
              <a:t>21</a:t>
            </a:r>
            <a:r>
              <a:rPr lang="zh-CN" altLang="en-US" sz="2700" dirty="0"/>
              <a:t>他们说：“是该撒的。”耶稣说：“这样，该撒的物当归给该撒；　神的物当归给　神。”</a:t>
            </a:r>
            <a:r>
              <a:rPr lang="en-US" altLang="zh-CN" sz="2700" baseline="30000" dirty="0"/>
              <a:t>22</a:t>
            </a:r>
            <a:r>
              <a:rPr lang="zh-CN" altLang="en-US" sz="2700" dirty="0"/>
              <a:t>他们听见就希奇，离开他走了。</a:t>
            </a:r>
            <a:endParaRPr lang="en-US" altLang="zh-CN" sz="27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46A27F-E822-4F93-ACA2-AE9149E24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495800" cy="4525963"/>
          </a:xfrm>
        </p:spPr>
        <p:txBody>
          <a:bodyPr>
            <a:normAutofit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/>
              <a:t>三个比喻（太</a:t>
            </a:r>
            <a:r>
              <a:rPr lang="en-US" altLang="zh-CN" sz="2000" dirty="0"/>
              <a:t>21:28-22:14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谁能进神的国（太</a:t>
            </a:r>
            <a:r>
              <a:rPr lang="en-US" altLang="zh-CN" sz="1800" dirty="0"/>
              <a:t>21:28-32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耶稣是房角石（太</a:t>
            </a:r>
            <a:r>
              <a:rPr lang="en-US" altLang="zh-CN" sz="1800" dirty="0"/>
              <a:t>21:33-46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蒙召与被选（太</a:t>
            </a:r>
            <a:r>
              <a:rPr lang="en-US" altLang="zh-CN" sz="1800" dirty="0"/>
              <a:t>22:1-14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三次交锋（太</a:t>
            </a:r>
            <a:r>
              <a:rPr lang="en-US" altLang="zh-CN" sz="2000" dirty="0"/>
              <a:t>22:15-40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>
                <a:solidFill>
                  <a:srgbClr val="FFC000"/>
                </a:solidFill>
              </a:rPr>
              <a:t>顺服执政掌权者（太</a:t>
            </a:r>
            <a:r>
              <a:rPr lang="en-US" altLang="zh-CN" sz="1800" dirty="0">
                <a:solidFill>
                  <a:srgbClr val="FFC000"/>
                </a:solidFill>
              </a:rPr>
              <a:t>22:15-22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D82941E-2C0A-42F0-9C82-7B60F62EC493}"/>
              </a:ext>
            </a:extLst>
          </p:cNvPr>
          <p:cNvSpPr txBox="1"/>
          <p:nvPr/>
        </p:nvSpPr>
        <p:spPr>
          <a:xfrm>
            <a:off x="457200" y="1417638"/>
            <a:ext cx="8229600" cy="56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大纲</a:t>
            </a:r>
            <a:endParaRPr lang="en-US" altLang="zh-CN" dirty="0"/>
          </a:p>
          <a:p>
            <a:pPr lvl="1"/>
            <a:r>
              <a:rPr lang="zh-CN" altLang="en-US" dirty="0"/>
              <a:t>仇敌的试探：顺服哪位王？</a:t>
            </a:r>
            <a:endParaRPr lang="en-US" altLang="zh-CN" dirty="0"/>
          </a:p>
          <a:p>
            <a:pPr lvl="1"/>
            <a:r>
              <a:rPr lang="zh-CN" altLang="en-US" dirty="0"/>
              <a:t>耶稣的反问：两个国度的张力</a:t>
            </a:r>
            <a:endParaRPr lang="en-US" altLang="zh-CN" dirty="0"/>
          </a:p>
          <a:p>
            <a:pPr lvl="1"/>
            <a:r>
              <a:rPr lang="zh-CN" altLang="en-US" dirty="0"/>
              <a:t>令人希奇的答案：顺服执政掌权者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37EF18-35CC-4F3C-84B0-B111EABD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仇敌的试探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497FE2-9610-42AA-9ADA-1C5203DA8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统一战线的仇敌</a:t>
            </a:r>
            <a:endParaRPr lang="en-US" altLang="zh-CN" dirty="0"/>
          </a:p>
          <a:p>
            <a:pPr lvl="1"/>
            <a:r>
              <a:rPr lang="zh-CN" altLang="en-US" dirty="0"/>
              <a:t>法利赛人</a:t>
            </a:r>
            <a:endParaRPr lang="en-US" altLang="zh-CN" dirty="0"/>
          </a:p>
          <a:p>
            <a:pPr lvl="2"/>
            <a:r>
              <a:rPr lang="zh-CN" altLang="en-US" dirty="0"/>
              <a:t>代表犹太民众的宗教团体</a:t>
            </a:r>
            <a:endParaRPr lang="en-US" altLang="zh-CN" dirty="0"/>
          </a:p>
          <a:p>
            <a:pPr lvl="2"/>
            <a:r>
              <a:rPr lang="zh-CN" altLang="en-US" dirty="0"/>
              <a:t>反对罗马政府占领巴勒斯坦</a:t>
            </a:r>
            <a:endParaRPr lang="en-US" altLang="zh-CN" dirty="0"/>
          </a:p>
          <a:p>
            <a:pPr lvl="1"/>
            <a:r>
              <a:rPr lang="zh-CN" altLang="en-US" dirty="0"/>
              <a:t>希律党人</a:t>
            </a:r>
            <a:endParaRPr lang="en-US" altLang="zh-CN" dirty="0"/>
          </a:p>
          <a:p>
            <a:pPr lvl="2"/>
            <a:r>
              <a:rPr lang="zh-CN" altLang="en-US" dirty="0"/>
              <a:t>支持希律王的政治组织</a:t>
            </a:r>
            <a:endParaRPr lang="en-US" altLang="zh-CN" dirty="0"/>
          </a:p>
          <a:p>
            <a:pPr lvl="2"/>
            <a:r>
              <a:rPr lang="zh-CN" altLang="en-US" dirty="0"/>
              <a:t>亲罗马政府的团体</a:t>
            </a:r>
          </a:p>
        </p:txBody>
      </p:sp>
    </p:spTree>
    <p:extLst>
      <p:ext uri="{BB962C8B-B14F-4D97-AF65-F5344CB8AC3E}">
        <p14:creationId xmlns:p14="http://schemas.microsoft.com/office/powerpoint/2010/main" val="334462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73D3DA-6239-452E-8585-E05100AF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仇敌的试探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140DC6-9DF4-46CB-9A4F-FAFDC673E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令人两难的问题</a:t>
            </a:r>
            <a:endParaRPr lang="en-US" altLang="zh-CN" dirty="0"/>
          </a:p>
          <a:p>
            <a:pPr lvl="1"/>
            <a:r>
              <a:rPr lang="zh-CN" altLang="en-US" dirty="0"/>
              <a:t>无法拒绝的回复</a:t>
            </a:r>
            <a:endParaRPr lang="en-US" altLang="zh-CN" dirty="0"/>
          </a:p>
          <a:p>
            <a:pPr lvl="2"/>
            <a:r>
              <a:rPr lang="zh-CN" altLang="en-US" dirty="0"/>
              <a:t>你是诚实传神道的人</a:t>
            </a:r>
            <a:endParaRPr lang="en-US" altLang="zh-CN" dirty="0"/>
          </a:p>
          <a:p>
            <a:pPr lvl="2"/>
            <a:r>
              <a:rPr lang="zh-CN" altLang="en-US" dirty="0"/>
              <a:t>你不会徇人的情面</a:t>
            </a:r>
            <a:endParaRPr lang="en-US" altLang="zh-CN" dirty="0"/>
          </a:p>
          <a:p>
            <a:pPr lvl="1"/>
            <a:r>
              <a:rPr lang="zh-CN" altLang="en-US" dirty="0"/>
              <a:t>纳税给凯撒的含义</a:t>
            </a:r>
            <a:endParaRPr lang="en-US" altLang="zh-CN" dirty="0"/>
          </a:p>
          <a:p>
            <a:pPr lvl="2"/>
            <a:r>
              <a:rPr lang="zh-CN" altLang="en-US" dirty="0"/>
              <a:t>缴纳人头税：象征对罗马降服</a:t>
            </a:r>
            <a:endParaRPr lang="en-US" altLang="zh-CN" dirty="0"/>
          </a:p>
          <a:p>
            <a:pPr lvl="2"/>
            <a:r>
              <a:rPr lang="zh-CN" altLang="en-US" dirty="0"/>
              <a:t>奋锐党：人头税象征对神不敬</a:t>
            </a:r>
            <a:endParaRPr lang="en-US" altLang="zh-CN" dirty="0"/>
          </a:p>
          <a:p>
            <a:pPr lvl="2"/>
            <a:r>
              <a:rPr lang="zh-CN" altLang="en-US" dirty="0"/>
              <a:t>希律党：不交税是叛国行为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01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82E20D-0050-41AD-85E7-C6FEF1276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仇敌的试探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1190C8-40DA-43F1-BA93-0BD2D0857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如何回答？</a:t>
            </a:r>
            <a:endParaRPr lang="en-US" altLang="zh-CN" dirty="0"/>
          </a:p>
          <a:p>
            <a:pPr lvl="1"/>
            <a:r>
              <a:rPr lang="zh-CN" altLang="en-US" dirty="0"/>
              <a:t>是：不被民众接纳</a:t>
            </a:r>
            <a:endParaRPr lang="en-US" altLang="zh-CN" dirty="0"/>
          </a:p>
          <a:p>
            <a:pPr lvl="1"/>
            <a:r>
              <a:rPr lang="zh-CN" altLang="en-US" dirty="0"/>
              <a:t>否：会被指控叛国</a:t>
            </a:r>
            <a:endParaRPr lang="en-US" altLang="zh-CN" dirty="0"/>
          </a:p>
          <a:p>
            <a:r>
              <a:rPr lang="zh-CN" altLang="en-US" dirty="0"/>
              <a:t>耶稣（也是我们）所面对的问题</a:t>
            </a:r>
            <a:endParaRPr lang="en-US" altLang="zh-CN" dirty="0"/>
          </a:p>
          <a:p>
            <a:pPr lvl="1"/>
            <a:r>
              <a:rPr lang="zh-CN" altLang="en-US" dirty="0"/>
              <a:t>地上的国民 </a:t>
            </a:r>
            <a:r>
              <a:rPr lang="en-US" altLang="zh-CN" dirty="0"/>
              <a:t>VS </a:t>
            </a:r>
            <a:r>
              <a:rPr lang="zh-CN" altLang="en-US" dirty="0"/>
              <a:t>天上的国民</a:t>
            </a:r>
            <a:endParaRPr lang="en-US" altLang="zh-CN" dirty="0"/>
          </a:p>
          <a:p>
            <a:pPr lvl="1"/>
            <a:r>
              <a:rPr lang="zh-CN" altLang="en-US" dirty="0"/>
              <a:t>人人关系 </a:t>
            </a:r>
            <a:r>
              <a:rPr lang="en-US" altLang="zh-CN" dirty="0"/>
              <a:t>VS </a:t>
            </a:r>
            <a:r>
              <a:rPr lang="zh-CN" altLang="en-US" dirty="0"/>
              <a:t>神人关系</a:t>
            </a:r>
          </a:p>
        </p:txBody>
      </p:sp>
    </p:spTree>
    <p:extLst>
      <p:ext uri="{BB962C8B-B14F-4D97-AF65-F5344CB8AC3E}">
        <p14:creationId xmlns:p14="http://schemas.microsoft.com/office/powerpoint/2010/main" val="6256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06FB5-594B-4A9B-8B0E-4BCFAAE4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耶稣的反问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043E7E-206A-4DF0-AC29-DA8A50101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犹太人</a:t>
            </a:r>
            <a:endParaRPr lang="en-US" altLang="zh-CN" dirty="0"/>
          </a:p>
          <a:p>
            <a:pPr lvl="1"/>
            <a:r>
              <a:rPr lang="zh-CN" altLang="en-US" dirty="0"/>
              <a:t>神治的国家</a:t>
            </a:r>
            <a:endParaRPr lang="en-US" altLang="zh-CN" dirty="0"/>
          </a:p>
          <a:p>
            <a:pPr lvl="1"/>
            <a:r>
              <a:rPr lang="zh-CN" altLang="en-US" dirty="0"/>
              <a:t>宗教与国家紧密相连</a:t>
            </a:r>
            <a:endParaRPr lang="en-US" altLang="zh-CN" dirty="0"/>
          </a:p>
          <a:p>
            <a:r>
              <a:rPr lang="zh-CN" altLang="en-US" dirty="0"/>
              <a:t>被掳后的犹太人</a:t>
            </a:r>
            <a:endParaRPr lang="en-US" altLang="zh-CN" dirty="0"/>
          </a:p>
          <a:p>
            <a:pPr lvl="1"/>
            <a:r>
              <a:rPr lang="zh-CN" altLang="en-US" dirty="0"/>
              <a:t>受外邦君王的统治</a:t>
            </a:r>
            <a:endParaRPr lang="en-US" altLang="zh-CN" dirty="0"/>
          </a:p>
          <a:p>
            <a:pPr lvl="1"/>
            <a:r>
              <a:rPr lang="zh-CN" altLang="en-US" dirty="0"/>
              <a:t>外邦君王的权柄也来自神（但</a:t>
            </a:r>
            <a:r>
              <a:rPr lang="en-US" altLang="zh-CN" dirty="0"/>
              <a:t>2:37-38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认为纳税给外邦君王是神的审判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3534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CDEDB3-358A-4EFA-94DE-C2387179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耶稣的反问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16E9D5-CD13-49F4-A4E7-6897AFD4C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基督徒</a:t>
            </a:r>
            <a:endParaRPr lang="en-US" altLang="zh-CN" dirty="0"/>
          </a:p>
          <a:p>
            <a:pPr lvl="1"/>
            <a:r>
              <a:rPr lang="zh-CN" altLang="en-US" dirty="0"/>
              <a:t>天上国度的子民</a:t>
            </a:r>
            <a:endParaRPr lang="en-US" altLang="zh-CN" dirty="0"/>
          </a:p>
          <a:p>
            <a:pPr lvl="1"/>
            <a:r>
              <a:rPr lang="zh-CN" altLang="en-US" dirty="0"/>
              <a:t>地上国度的寄居者</a:t>
            </a:r>
            <a:endParaRPr lang="en-US" altLang="zh-CN" dirty="0"/>
          </a:p>
          <a:p>
            <a:pPr lvl="1"/>
            <a:r>
              <a:rPr lang="zh-CN" altLang="en-US" dirty="0"/>
              <a:t>两个国度之间的张力</a:t>
            </a:r>
            <a:endParaRPr lang="en-US" altLang="zh-CN" dirty="0"/>
          </a:p>
          <a:p>
            <a:pPr lvl="2"/>
            <a:r>
              <a:rPr lang="zh-CN" altLang="en-US" dirty="0"/>
              <a:t>对地上君王的义务</a:t>
            </a:r>
            <a:endParaRPr lang="en-US" altLang="zh-CN" dirty="0"/>
          </a:p>
          <a:p>
            <a:pPr lvl="2"/>
            <a:r>
              <a:rPr lang="zh-CN" altLang="en-US" dirty="0"/>
              <a:t>对天上君王的义务</a:t>
            </a:r>
            <a:endParaRPr lang="en-US" altLang="zh-CN" dirty="0"/>
          </a:p>
          <a:p>
            <a:pPr lvl="2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1378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51176</TotalTime>
  <Words>728</Words>
  <Application>Microsoft Office PowerPoint</Application>
  <PresentationFormat>全屏显示(4:3)</PresentationFormat>
  <Paragraphs>94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22:15-22</vt:lpstr>
      <vt:lpstr>马太福音 22:15-22</vt:lpstr>
      <vt:lpstr>天国的样式：第五篇</vt:lpstr>
      <vt:lpstr>大纲</vt:lpstr>
      <vt:lpstr>仇敌的试探</vt:lpstr>
      <vt:lpstr>仇敌的试探</vt:lpstr>
      <vt:lpstr>仇敌的试探</vt:lpstr>
      <vt:lpstr>耶稣的反问</vt:lpstr>
      <vt:lpstr>耶稣的反问</vt:lpstr>
      <vt:lpstr>令人希奇的答案</vt:lpstr>
      <vt:lpstr>令人希奇的答案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2559</cp:revision>
  <dcterms:modified xsi:type="dcterms:W3CDTF">2021-11-20T11:50:43Z</dcterms:modified>
</cp:coreProperties>
</file>