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0" r:id="rId3"/>
    <p:sldId id="281" r:id="rId4"/>
    <p:sldId id="278" r:id="rId5"/>
    <p:sldId id="279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>
    <p:extLst>
      <p:ext uri="{19B8F6BF-5375-455C-9EA6-DF929625EA0E}">
        <p15:presenceInfo xmlns:p15="http://schemas.microsoft.com/office/powerpoint/2012/main" userId="E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328" autoAdjust="0"/>
  </p:normalViewPr>
  <p:slideViewPr>
    <p:cSldViewPr>
      <p:cViewPr varScale="1">
        <p:scale>
          <a:sx n="66" d="100"/>
          <a:sy n="66" d="100"/>
        </p:scale>
        <p:origin x="15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2021/11/6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22:1-14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蒙召与被选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8AD884-3C2F-4863-96F5-43F711E8E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神的呼召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38702C-D639-43BA-942E-91EDBCCD6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对神呼召的回应</a:t>
            </a:r>
            <a:endParaRPr lang="en-US" altLang="zh-CN" dirty="0"/>
          </a:p>
          <a:p>
            <a:pPr lvl="1"/>
            <a:r>
              <a:rPr lang="zh-CN" altLang="en-US" dirty="0"/>
              <a:t>拒绝</a:t>
            </a:r>
            <a:endParaRPr lang="en-US" altLang="zh-CN" dirty="0"/>
          </a:p>
          <a:p>
            <a:pPr lvl="1"/>
            <a:r>
              <a:rPr lang="zh-CN" altLang="en-US" dirty="0"/>
              <a:t>答应</a:t>
            </a:r>
            <a:endParaRPr lang="en-US" altLang="zh-CN" dirty="0"/>
          </a:p>
          <a:p>
            <a:r>
              <a:rPr lang="zh-CN" altLang="en-US" dirty="0"/>
              <a:t>拒绝者</a:t>
            </a:r>
            <a:endParaRPr lang="en-US" altLang="zh-CN" dirty="0"/>
          </a:p>
          <a:p>
            <a:pPr lvl="1"/>
            <a:r>
              <a:rPr lang="zh-CN" altLang="en-US" dirty="0"/>
              <a:t>各自的理由</a:t>
            </a:r>
            <a:r>
              <a:rPr lang="en-US" altLang="zh-CN" dirty="0"/>
              <a:t>——</a:t>
            </a:r>
            <a:r>
              <a:rPr lang="zh-CN" altLang="en-US" dirty="0"/>
              <a:t>我有自己的事要忙</a:t>
            </a:r>
            <a:endParaRPr lang="en-US" altLang="zh-CN" dirty="0"/>
          </a:p>
          <a:p>
            <a:pPr lvl="1"/>
            <a:r>
              <a:rPr lang="zh-CN" altLang="en-US" dirty="0"/>
              <a:t>恶意地拒绝</a:t>
            </a:r>
            <a:r>
              <a:rPr lang="en-US" altLang="zh-CN" dirty="0"/>
              <a:t>——</a:t>
            </a:r>
            <a:r>
              <a:rPr lang="zh-CN" altLang="en-US" dirty="0"/>
              <a:t>敌挡神的呼召</a:t>
            </a:r>
            <a:endParaRPr lang="en-US" altLang="zh-CN" dirty="0"/>
          </a:p>
          <a:p>
            <a:r>
              <a:rPr lang="zh-CN" altLang="en-US" dirty="0"/>
              <a:t>神如何对待拒绝者：愤怒的审判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036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2034B7-FE91-45C6-9579-1BE129311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神的拣选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6BB52C-A7E6-408C-8510-5D30EF5D5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答应者</a:t>
            </a:r>
            <a:endParaRPr lang="en-US" altLang="zh-CN" dirty="0"/>
          </a:p>
          <a:p>
            <a:pPr lvl="1"/>
            <a:r>
              <a:rPr lang="zh-CN" altLang="en-US" dirty="0"/>
              <a:t>不论身份地位</a:t>
            </a:r>
            <a:r>
              <a:rPr lang="en-US" altLang="zh-CN" dirty="0"/>
              <a:t>——</a:t>
            </a:r>
            <a:r>
              <a:rPr lang="zh-CN" altLang="en-US" dirty="0"/>
              <a:t>所有人</a:t>
            </a:r>
            <a:endParaRPr lang="en-US" altLang="zh-CN" dirty="0"/>
          </a:p>
          <a:p>
            <a:pPr lvl="1"/>
            <a:r>
              <a:rPr lang="zh-CN" altLang="en-US" dirty="0"/>
              <a:t>不论善恶</a:t>
            </a:r>
            <a:r>
              <a:rPr lang="en-US" altLang="zh-CN" dirty="0"/>
              <a:t>——</a:t>
            </a:r>
            <a:r>
              <a:rPr lang="zh-CN" altLang="en-US" dirty="0"/>
              <a:t>不靠人的行为</a:t>
            </a:r>
            <a:endParaRPr lang="en-US" altLang="zh-CN" dirty="0"/>
          </a:p>
          <a:p>
            <a:pPr lvl="1"/>
            <a:r>
              <a:rPr lang="zh-CN" altLang="en-US" dirty="0"/>
              <a:t>要穿上“礼服”</a:t>
            </a:r>
            <a:r>
              <a:rPr lang="en-US" altLang="zh-CN" dirty="0"/>
              <a:t>——</a:t>
            </a:r>
            <a:r>
              <a:rPr lang="zh-CN" altLang="en-US" dirty="0"/>
              <a:t>披戴基督（加</a:t>
            </a:r>
            <a:r>
              <a:rPr lang="en-US" altLang="zh-CN" dirty="0"/>
              <a:t>3:27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不穿“礼服”者</a:t>
            </a:r>
            <a:endParaRPr lang="en-US" altLang="zh-CN" dirty="0"/>
          </a:p>
          <a:p>
            <a:pPr lvl="1"/>
            <a:r>
              <a:rPr lang="zh-CN" altLang="en-US" dirty="0"/>
              <a:t>假装身处天国中</a:t>
            </a:r>
            <a:endParaRPr lang="en-US" altLang="zh-CN" dirty="0"/>
          </a:p>
          <a:p>
            <a:pPr lvl="1"/>
            <a:r>
              <a:rPr lang="zh-CN" altLang="en-US" dirty="0"/>
              <a:t>面临审判的结局</a:t>
            </a:r>
          </a:p>
        </p:txBody>
      </p:sp>
    </p:spTree>
    <p:extLst>
      <p:ext uri="{BB962C8B-B14F-4D97-AF65-F5344CB8AC3E}">
        <p14:creationId xmlns:p14="http://schemas.microsoft.com/office/powerpoint/2010/main" val="316209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439AA2-AA63-456A-A2C0-3DE6CCF9D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神的拣选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0CABDB-0058-4E2D-B223-D5F82959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神的拣选</a:t>
            </a:r>
            <a:endParaRPr lang="en-US" altLang="zh-CN" dirty="0"/>
          </a:p>
          <a:p>
            <a:pPr lvl="1"/>
            <a:r>
              <a:rPr lang="zh-CN" altLang="en-US" dirty="0"/>
              <a:t>在基督里的拣选（弗</a:t>
            </a:r>
            <a:r>
              <a:rPr lang="en-US" altLang="zh-CN" dirty="0"/>
              <a:t>1:4-6</a:t>
            </a:r>
            <a:r>
              <a:rPr lang="zh-CN" altLang="en-US" dirty="0"/>
              <a:t>，罗</a:t>
            </a:r>
            <a:r>
              <a:rPr lang="en-US" altLang="zh-CN" dirty="0"/>
              <a:t>8:28-30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在神旨意和恩典中的拣选（提后</a:t>
            </a:r>
            <a:r>
              <a:rPr lang="en-US" altLang="zh-CN" dirty="0"/>
              <a:t>1:9-10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对神拣选的回应</a:t>
            </a:r>
            <a:endParaRPr lang="en-US" altLang="zh-CN" dirty="0"/>
          </a:p>
          <a:p>
            <a:pPr lvl="2"/>
            <a:r>
              <a:rPr lang="zh-CN" altLang="en-US" dirty="0"/>
              <a:t>赞美神（帖前</a:t>
            </a:r>
            <a:r>
              <a:rPr lang="en-US" altLang="zh-CN" dirty="0"/>
              <a:t>1:2-4</a:t>
            </a:r>
            <a:r>
              <a:rPr lang="zh-CN" altLang="en-US" dirty="0"/>
              <a:t>，帖后</a:t>
            </a:r>
            <a:r>
              <a:rPr lang="en-US" altLang="zh-CN" dirty="0"/>
              <a:t>2:13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竭力传福音（提后</a:t>
            </a:r>
            <a:r>
              <a:rPr lang="en-US" altLang="zh-CN" dirty="0"/>
              <a:t>2:10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1464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蒙召与被选</a:t>
            </a:r>
            <a:endParaRPr lang="en-US" altLang="zh-CN" dirty="0"/>
          </a:p>
          <a:p>
            <a:pPr lvl="1"/>
            <a:r>
              <a:rPr lang="zh-CN" altLang="en-US" dirty="0"/>
              <a:t>神福音的呼召向所有人发出</a:t>
            </a:r>
            <a:endParaRPr lang="en-US" altLang="zh-CN" dirty="0"/>
          </a:p>
          <a:p>
            <a:pPr lvl="1"/>
            <a:r>
              <a:rPr lang="zh-CN" altLang="en-US" dirty="0"/>
              <a:t>只有在基督里被拣选的人能进入天国</a:t>
            </a:r>
            <a:endParaRPr lang="en-US" altLang="zh-CN" dirty="0"/>
          </a:p>
          <a:p>
            <a:pPr lvl="1"/>
            <a:r>
              <a:rPr lang="zh-CN" altLang="en-US" dirty="0"/>
              <a:t>神的恩典和怜悯藉着基督在福音中显明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我们是否因“俗务缠身”不能回应神的恩召？</a:t>
            </a:r>
            <a:endParaRPr lang="en-US" altLang="zh-CN" dirty="0"/>
          </a:p>
          <a:p>
            <a:pPr lvl="1"/>
            <a:r>
              <a:rPr lang="zh-CN" altLang="en-US" dirty="0"/>
              <a:t>我们是否因自己的益处敌挡神的恩召？</a:t>
            </a:r>
            <a:endParaRPr lang="en-US" altLang="zh-CN" dirty="0"/>
          </a:p>
          <a:p>
            <a:pPr lvl="1"/>
            <a:r>
              <a:rPr lang="zh-CN" altLang="en-US" dirty="0"/>
              <a:t>我们是否靠着自己来回应神的恩召？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22:1-14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1</a:t>
            </a:r>
            <a:r>
              <a:rPr lang="zh-CN" altLang="en-US" sz="3000" dirty="0"/>
              <a:t>耶稣又用比喻对他们说：</a:t>
            </a:r>
            <a:r>
              <a:rPr lang="en-US" altLang="zh-CN" sz="3000" baseline="30000" dirty="0"/>
              <a:t>2</a:t>
            </a:r>
            <a:r>
              <a:rPr lang="zh-CN" altLang="en-US" sz="3000" dirty="0"/>
              <a:t>“天国好比一个王为他儿子摆设娶亲的筵席，</a:t>
            </a:r>
            <a:r>
              <a:rPr lang="en-US" altLang="zh-CN" sz="3000" baseline="30000" dirty="0"/>
              <a:t>3</a:t>
            </a:r>
            <a:r>
              <a:rPr lang="zh-CN" altLang="en-US" sz="3000" dirty="0"/>
              <a:t>就打发仆人去，请那些被召的人来赴席；他们却不肯来。</a:t>
            </a:r>
            <a:r>
              <a:rPr lang="en-US" altLang="zh-CN" sz="3000" baseline="30000" dirty="0"/>
              <a:t>4</a:t>
            </a:r>
            <a:r>
              <a:rPr lang="zh-CN" altLang="en-US" sz="3000" dirty="0"/>
              <a:t>王又打发别的仆人，说：‘你们告诉那被召的人，我的筵席已经预备好了，牛和肥畜已经宰了，各样都齐备，请你们来赴席。’</a:t>
            </a:r>
            <a:r>
              <a:rPr lang="en-US" altLang="zh-CN" sz="3000" baseline="30000" dirty="0"/>
              <a:t>5</a:t>
            </a:r>
            <a:r>
              <a:rPr lang="zh-CN" altLang="en-US" sz="3000" dirty="0"/>
              <a:t>那些人不理就走了：一个到自己田里去，一个做买卖去，</a:t>
            </a:r>
            <a:r>
              <a:rPr lang="en-US" altLang="zh-CN" sz="3000" baseline="30000" dirty="0"/>
              <a:t>6</a:t>
            </a:r>
            <a:r>
              <a:rPr lang="zh-CN" altLang="en-US" sz="3000" dirty="0"/>
              <a:t>其余的拿住仆人，凌辱他们，把他们杀了。</a:t>
            </a:r>
            <a:r>
              <a:rPr lang="en-US" altLang="zh-CN" sz="3000" baseline="30000" dirty="0"/>
              <a:t>7</a:t>
            </a:r>
            <a:r>
              <a:rPr lang="zh-CN" altLang="en-US" sz="3000" dirty="0"/>
              <a:t>王就大怒，发兵除灭那些凶手，烧毁他们的城。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22:1-14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8</a:t>
            </a:r>
            <a:r>
              <a:rPr lang="zh-CN" altLang="en-US" sz="3000" dirty="0"/>
              <a:t>于是对仆人说：‘喜筵已经齐备，只是所召的人不配。</a:t>
            </a:r>
            <a:r>
              <a:rPr lang="en-US" altLang="zh-CN" sz="3000" baseline="30000" dirty="0"/>
              <a:t>9</a:t>
            </a:r>
            <a:r>
              <a:rPr lang="zh-CN" altLang="en-US" sz="3000" dirty="0"/>
              <a:t>所以你们要往岔路口上去，凡遇见的，都召来赴席。’</a:t>
            </a:r>
            <a:r>
              <a:rPr lang="en-US" altLang="zh-CN" sz="3000" baseline="30000" dirty="0"/>
              <a:t>10</a:t>
            </a:r>
            <a:r>
              <a:rPr lang="zh-CN" altLang="en-US" sz="3000" dirty="0"/>
              <a:t>那些仆人就出去到大路上，凡遇见的，不论善恶都召聚了来，筵席上就坐满了客。</a:t>
            </a:r>
            <a:r>
              <a:rPr lang="en-US" altLang="zh-CN" sz="3000" baseline="30000" dirty="0"/>
              <a:t>11</a:t>
            </a:r>
            <a:r>
              <a:rPr lang="zh-CN" altLang="en-US" sz="3000" dirty="0"/>
              <a:t>王进来观看宾客，见那里有一个没有穿礼服的，</a:t>
            </a:r>
            <a:r>
              <a:rPr lang="en-US" altLang="zh-CN" sz="3000" baseline="30000" dirty="0"/>
              <a:t>12</a:t>
            </a:r>
            <a:r>
              <a:rPr lang="zh-CN" altLang="en-US" sz="3000" dirty="0"/>
              <a:t>就对他说：‘朋友，你到这里来，怎么不穿礼服呢？’那人无言可答。</a:t>
            </a:r>
            <a:r>
              <a:rPr lang="en-US" altLang="zh-CN" sz="3000" baseline="30000" dirty="0"/>
              <a:t>13</a:t>
            </a:r>
            <a:r>
              <a:rPr lang="zh-CN" altLang="en-US" sz="3000" dirty="0"/>
              <a:t>于是王对使唤的人说：‘捆起他的手脚来，把他丢在外边的黑暗里，在那里必要哀哭切齿了。’</a:t>
            </a:r>
            <a:r>
              <a:rPr lang="en-US" altLang="zh-CN" sz="3000" baseline="30000" dirty="0"/>
              <a:t>14</a:t>
            </a:r>
            <a:r>
              <a:rPr lang="zh-CN" altLang="en-US" sz="3000" dirty="0"/>
              <a:t>因为被召的人多，选上的人少。”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369225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信服基督（太</a:t>
            </a:r>
            <a:r>
              <a:rPr lang="en-US" altLang="zh-CN" sz="2000" dirty="0"/>
              <a:t>21:23-27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646A27F-E822-4F93-ACA2-AE9149E24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28191"/>
            <a:ext cx="4038600" cy="4525963"/>
          </a:xfrm>
        </p:spPr>
        <p:txBody>
          <a:bodyPr>
            <a:normAutofit/>
          </a:bodyPr>
          <a:lstStyle/>
          <a:p>
            <a:pPr lvl="1"/>
            <a:endParaRPr lang="en-US" altLang="zh-CN" sz="2800" dirty="0"/>
          </a:p>
          <a:p>
            <a:pPr lvl="1"/>
            <a:r>
              <a:rPr lang="zh-CN" altLang="en-US" sz="2000" dirty="0"/>
              <a:t>谁能进神的国（太</a:t>
            </a:r>
            <a:r>
              <a:rPr lang="en-US" altLang="zh-CN" sz="2000" dirty="0"/>
              <a:t>21:28-32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/>
              <a:t>耶稣是房角石（太</a:t>
            </a:r>
            <a:r>
              <a:rPr lang="en-US" altLang="zh-CN" sz="2000" dirty="0"/>
              <a:t>21:33-46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>
                <a:solidFill>
                  <a:srgbClr val="FFC000"/>
                </a:solidFill>
              </a:rPr>
              <a:t>蒙召与被选（太</a:t>
            </a:r>
            <a:r>
              <a:rPr lang="en-US" altLang="zh-CN" sz="2000" dirty="0">
                <a:solidFill>
                  <a:srgbClr val="FFC000"/>
                </a:solidFill>
              </a:rPr>
              <a:t>22:1-14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D82941E-2C0A-42F0-9C82-7B60F62EC493}"/>
              </a:ext>
            </a:extLst>
          </p:cNvPr>
          <p:cNvSpPr txBox="1"/>
          <p:nvPr/>
        </p:nvSpPr>
        <p:spPr>
          <a:xfrm>
            <a:off x="457200" y="1417638"/>
            <a:ext cx="8229600" cy="56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回顾和大纲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三个比喻（太</a:t>
            </a:r>
            <a:r>
              <a:rPr lang="en-US" altLang="zh-CN" dirty="0"/>
              <a:t>21:28-22:14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两个儿子的比喻：神的旨意以基督为中心</a:t>
            </a:r>
            <a:endParaRPr lang="en-US" altLang="zh-CN" dirty="0"/>
          </a:p>
          <a:p>
            <a:pPr lvl="1"/>
            <a:r>
              <a:rPr lang="zh-CN" altLang="en-US" dirty="0"/>
              <a:t>凶恶佃户的比喻：神的国度以基督为房角石</a:t>
            </a:r>
            <a:endParaRPr lang="en-US" altLang="zh-CN" dirty="0"/>
          </a:p>
          <a:p>
            <a:pPr lvl="1"/>
            <a:r>
              <a:rPr lang="zh-CN" altLang="en-US" dirty="0"/>
              <a:t>喜筵的比喻：神国的百姓以披戴基督为义袍</a:t>
            </a:r>
            <a:endParaRPr lang="en-US" altLang="zh-CN" dirty="0"/>
          </a:p>
          <a:p>
            <a:r>
              <a:rPr lang="zh-CN" altLang="en-US" dirty="0"/>
              <a:t>大纲</a:t>
            </a:r>
            <a:endParaRPr lang="en-US" altLang="zh-CN" dirty="0"/>
          </a:p>
          <a:p>
            <a:pPr lvl="1"/>
            <a:r>
              <a:rPr lang="zh-CN" altLang="en-US" dirty="0"/>
              <a:t>喜筵的比喻</a:t>
            </a:r>
            <a:endParaRPr lang="en-US" altLang="zh-CN" dirty="0"/>
          </a:p>
          <a:p>
            <a:pPr lvl="1"/>
            <a:r>
              <a:rPr lang="zh-CN" altLang="en-US" dirty="0"/>
              <a:t>神的呼召</a:t>
            </a:r>
            <a:endParaRPr lang="en-US" altLang="zh-CN" dirty="0"/>
          </a:p>
          <a:p>
            <a:pPr lvl="1"/>
            <a:r>
              <a:rPr lang="zh-CN" altLang="en-US" dirty="0"/>
              <a:t>神的拣选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045B29-D595-4919-93BE-8324F7A38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喜筵的比喻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2FC1A0-377F-4517-A1EE-9DDA09C6A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天国的比喻</a:t>
            </a:r>
            <a:endParaRPr lang="en-US" altLang="zh-CN" dirty="0"/>
          </a:p>
          <a:p>
            <a:pPr lvl="1"/>
            <a:r>
              <a:rPr lang="zh-CN" altLang="en-US" dirty="0"/>
              <a:t>听众</a:t>
            </a:r>
            <a:endParaRPr lang="en-US" altLang="zh-CN" dirty="0"/>
          </a:p>
          <a:p>
            <a:pPr lvl="2"/>
            <a:r>
              <a:rPr lang="zh-CN" altLang="en-US" dirty="0"/>
              <a:t>犹太领袖和民众</a:t>
            </a:r>
            <a:endParaRPr lang="en-US" altLang="zh-CN" dirty="0"/>
          </a:p>
          <a:p>
            <a:pPr lvl="1"/>
            <a:r>
              <a:rPr lang="zh-CN" altLang="en-US" dirty="0"/>
              <a:t>关联点</a:t>
            </a:r>
            <a:endParaRPr lang="en-US" altLang="zh-CN" dirty="0"/>
          </a:p>
          <a:p>
            <a:pPr lvl="2"/>
            <a:r>
              <a:rPr lang="zh-CN" altLang="en-US" dirty="0"/>
              <a:t>娶亲的筵席</a:t>
            </a:r>
            <a:endParaRPr lang="en-US" altLang="zh-CN" dirty="0"/>
          </a:p>
          <a:p>
            <a:pPr lvl="2"/>
            <a:r>
              <a:rPr lang="zh-CN" altLang="en-US" dirty="0"/>
              <a:t>拒绝参加的人</a:t>
            </a:r>
            <a:endParaRPr lang="en-US" altLang="zh-CN" dirty="0"/>
          </a:p>
          <a:p>
            <a:pPr lvl="2"/>
            <a:r>
              <a:rPr lang="zh-CN" altLang="en-US" dirty="0"/>
              <a:t>同意参加的人</a:t>
            </a:r>
          </a:p>
        </p:txBody>
      </p:sp>
    </p:spTree>
    <p:extLst>
      <p:ext uri="{BB962C8B-B14F-4D97-AF65-F5344CB8AC3E}">
        <p14:creationId xmlns:p14="http://schemas.microsoft.com/office/powerpoint/2010/main" val="355656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49B67D-B1A6-4B7C-BC87-06C77D28A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喜筵的比喻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E23D45-6F48-419D-8F26-10026BD31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娶亲的筵席</a:t>
            </a:r>
            <a:endParaRPr lang="en-US" altLang="zh-CN" dirty="0"/>
          </a:p>
          <a:p>
            <a:pPr lvl="1"/>
            <a:r>
              <a:rPr lang="zh-CN" altLang="en-US" dirty="0"/>
              <a:t>邀请者：王</a:t>
            </a:r>
            <a:endParaRPr lang="en-US" altLang="zh-CN" dirty="0"/>
          </a:p>
          <a:p>
            <a:pPr lvl="2"/>
            <a:r>
              <a:rPr lang="zh-CN" altLang="en-US" dirty="0"/>
              <a:t>这是一份尊荣</a:t>
            </a:r>
            <a:endParaRPr lang="en-US" altLang="zh-CN" dirty="0"/>
          </a:p>
          <a:p>
            <a:pPr lvl="2"/>
            <a:r>
              <a:rPr lang="zh-CN" altLang="en-US" dirty="0"/>
              <a:t>这是一个命令</a:t>
            </a:r>
            <a:endParaRPr lang="en-US" altLang="zh-CN" dirty="0"/>
          </a:p>
          <a:p>
            <a:pPr lvl="1"/>
            <a:r>
              <a:rPr lang="zh-CN" altLang="en-US" dirty="0"/>
              <a:t>设宴的目的：王的儿子娶亲</a:t>
            </a:r>
            <a:endParaRPr lang="en-US" altLang="zh-CN" dirty="0"/>
          </a:p>
          <a:p>
            <a:pPr lvl="2"/>
            <a:r>
              <a:rPr lang="zh-CN" altLang="en-US" dirty="0"/>
              <a:t>这是一件喜乐的事</a:t>
            </a:r>
            <a:endParaRPr lang="en-US" altLang="zh-CN" dirty="0"/>
          </a:p>
          <a:p>
            <a:pPr lvl="2"/>
            <a:r>
              <a:rPr lang="zh-CN" altLang="en-US" dirty="0"/>
              <a:t>这是一件重要的事</a:t>
            </a:r>
          </a:p>
        </p:txBody>
      </p:sp>
    </p:spTree>
    <p:extLst>
      <p:ext uri="{BB962C8B-B14F-4D97-AF65-F5344CB8AC3E}">
        <p14:creationId xmlns:p14="http://schemas.microsoft.com/office/powerpoint/2010/main" val="129488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BE893B-403D-4E7C-8865-661C757A6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喜筵的比喻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318EEF-FBEA-4E00-BAC9-C044B4D6A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拒绝参加的人</a:t>
            </a:r>
            <a:endParaRPr lang="en-US" altLang="zh-CN" dirty="0"/>
          </a:p>
          <a:p>
            <a:pPr lvl="1"/>
            <a:r>
              <a:rPr lang="zh-CN" altLang="en-US" dirty="0"/>
              <a:t>以平凡和自私的理由拒绝</a:t>
            </a:r>
            <a:endParaRPr lang="en-US" altLang="zh-CN" dirty="0"/>
          </a:p>
          <a:p>
            <a:pPr lvl="1"/>
            <a:r>
              <a:rPr lang="zh-CN" altLang="en-US" dirty="0"/>
              <a:t>以凶残对待来邀请的王的仆人</a:t>
            </a:r>
            <a:endParaRPr lang="en-US" altLang="zh-CN" dirty="0"/>
          </a:p>
          <a:p>
            <a:pPr lvl="1"/>
            <a:r>
              <a:rPr lang="zh-CN" altLang="en-US" dirty="0"/>
              <a:t>结局：被王派兵除灭</a:t>
            </a:r>
            <a:endParaRPr lang="en-US" altLang="zh-CN" dirty="0"/>
          </a:p>
          <a:p>
            <a:r>
              <a:rPr lang="zh-CN" altLang="en-US" dirty="0"/>
              <a:t>同意参加的人</a:t>
            </a:r>
            <a:endParaRPr lang="en-US" altLang="zh-CN" dirty="0"/>
          </a:p>
          <a:p>
            <a:pPr lvl="1"/>
            <a:r>
              <a:rPr lang="zh-CN" altLang="en-US" dirty="0"/>
              <a:t>被邀者不论善恶</a:t>
            </a:r>
            <a:endParaRPr lang="en-US" altLang="zh-CN" dirty="0"/>
          </a:p>
          <a:p>
            <a:pPr lvl="1"/>
            <a:r>
              <a:rPr lang="zh-CN" altLang="en-US" dirty="0"/>
              <a:t>需要穿礼服参加筵席</a:t>
            </a:r>
            <a:endParaRPr lang="en-US" altLang="zh-CN" dirty="0"/>
          </a:p>
          <a:p>
            <a:pPr lvl="1"/>
            <a:r>
              <a:rPr lang="zh-CN" altLang="en-US" dirty="0"/>
              <a:t>不穿礼服者要被丢弃</a:t>
            </a:r>
          </a:p>
        </p:txBody>
      </p:sp>
    </p:spTree>
    <p:extLst>
      <p:ext uri="{BB962C8B-B14F-4D97-AF65-F5344CB8AC3E}">
        <p14:creationId xmlns:p14="http://schemas.microsoft.com/office/powerpoint/2010/main" val="125678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75021E-AB6A-4697-BE6B-ABFA3D926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神的呼召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E4B247-9B5B-4D83-8E87-89EAA1D6F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耶稣的呼唤：天国近了</a:t>
            </a:r>
            <a:endParaRPr lang="en-US" altLang="zh-CN" dirty="0"/>
          </a:p>
          <a:p>
            <a:r>
              <a:rPr lang="zh-CN" altLang="en-US" dirty="0"/>
              <a:t>神呼召的特质</a:t>
            </a:r>
            <a:endParaRPr lang="en-US" altLang="zh-CN" dirty="0"/>
          </a:p>
          <a:p>
            <a:pPr lvl="1"/>
            <a:r>
              <a:rPr lang="zh-CN" altLang="en-US" dirty="0"/>
              <a:t>神主动发起呼召</a:t>
            </a:r>
            <a:endParaRPr lang="en-US" altLang="zh-CN" dirty="0"/>
          </a:p>
          <a:p>
            <a:pPr lvl="1"/>
            <a:r>
              <a:rPr lang="zh-CN" altLang="en-US" dirty="0"/>
              <a:t>神再三发出呼召</a:t>
            </a:r>
            <a:endParaRPr lang="en-US" altLang="zh-CN" dirty="0"/>
          </a:p>
          <a:p>
            <a:pPr lvl="1"/>
            <a:r>
              <a:rPr lang="zh-CN" altLang="en-US" dirty="0"/>
              <a:t>神丰富预备的呼召</a:t>
            </a:r>
            <a:endParaRPr lang="en-US" altLang="zh-CN" dirty="0"/>
          </a:p>
          <a:p>
            <a:r>
              <a:rPr lang="zh-CN" altLang="en-US" dirty="0"/>
              <a:t>神的呼召满有恩典和怜悯</a:t>
            </a:r>
          </a:p>
        </p:txBody>
      </p:sp>
    </p:spTree>
    <p:extLst>
      <p:ext uri="{BB962C8B-B14F-4D97-AF65-F5344CB8AC3E}">
        <p14:creationId xmlns:p14="http://schemas.microsoft.com/office/powerpoint/2010/main" val="142145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50609</TotalTime>
  <Words>782</Words>
  <Application>Microsoft Office PowerPoint</Application>
  <PresentationFormat>全屏显示(4:3)</PresentationFormat>
  <Paragraphs>99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微软雅黑</vt:lpstr>
      <vt:lpstr>Arial</vt:lpstr>
      <vt:lpstr>Calibri</vt:lpstr>
      <vt:lpstr>Office 主题</vt:lpstr>
      <vt:lpstr>马太福音 22:1-14</vt:lpstr>
      <vt:lpstr>马太福音 22:1-14</vt:lpstr>
      <vt:lpstr>马太福音 22:1-14</vt:lpstr>
      <vt:lpstr>天国的样式：第五篇</vt:lpstr>
      <vt:lpstr>回顾和大纲</vt:lpstr>
      <vt:lpstr>喜筵的比喻</vt:lpstr>
      <vt:lpstr>喜筵的比喻</vt:lpstr>
      <vt:lpstr>喜筵的比喻</vt:lpstr>
      <vt:lpstr>神的呼召</vt:lpstr>
      <vt:lpstr>神的呼召</vt:lpstr>
      <vt:lpstr>神的拣选</vt:lpstr>
      <vt:lpstr>神的拣选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2537</cp:revision>
  <dcterms:modified xsi:type="dcterms:W3CDTF">2021-11-06T13:44:35Z</dcterms:modified>
</cp:coreProperties>
</file>