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0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>
    <p:extLst>
      <p:ext uri="{19B8F6BF-5375-455C-9EA6-DF929625EA0E}">
        <p15:presenceInfo xmlns:p15="http://schemas.microsoft.com/office/powerpoint/2012/main" userId="E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328" autoAdjust="0"/>
  </p:normalViewPr>
  <p:slideViewPr>
    <p:cSldViewPr>
      <p:cViewPr varScale="1">
        <p:scale>
          <a:sx n="66" d="100"/>
          <a:sy n="66" d="100"/>
        </p:scale>
        <p:origin x="15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21:33-46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耶稣是房角石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E1406B-3353-4ABC-9C4F-14307F74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被神拣选的耶稣基督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D9AEBB-3467-496C-B8E1-FB76030F7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旧约圣经的指向：弥赛亚</a:t>
            </a:r>
            <a:endParaRPr lang="en-US" altLang="zh-CN" dirty="0"/>
          </a:p>
          <a:p>
            <a:pPr lvl="1"/>
            <a:r>
              <a:rPr lang="zh-CN" altLang="en-US" dirty="0"/>
              <a:t>弥赛亚的典范：大卫（诗</a:t>
            </a:r>
            <a:r>
              <a:rPr lang="en-US" altLang="zh-CN" dirty="0"/>
              <a:t>118:21-22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被人所轻视</a:t>
            </a:r>
            <a:endParaRPr lang="en-US" altLang="zh-CN" dirty="0"/>
          </a:p>
          <a:p>
            <a:pPr lvl="3"/>
            <a:r>
              <a:rPr lang="zh-CN" altLang="en-US" dirty="0"/>
              <a:t>歌利亚</a:t>
            </a:r>
            <a:endParaRPr lang="en-US" altLang="zh-CN" dirty="0"/>
          </a:p>
          <a:p>
            <a:pPr lvl="3"/>
            <a:r>
              <a:rPr lang="zh-CN" altLang="en-US" dirty="0"/>
              <a:t>大卫的家人</a:t>
            </a:r>
            <a:endParaRPr lang="en-US" altLang="zh-CN" dirty="0"/>
          </a:p>
          <a:p>
            <a:pPr lvl="3"/>
            <a:r>
              <a:rPr lang="zh-CN" altLang="en-US" dirty="0"/>
              <a:t>撒母耳</a:t>
            </a:r>
            <a:endParaRPr lang="en-US" altLang="zh-CN" dirty="0"/>
          </a:p>
          <a:p>
            <a:pPr lvl="2"/>
            <a:r>
              <a:rPr lang="zh-CN" altLang="en-US" dirty="0"/>
              <a:t>被神所拣选</a:t>
            </a:r>
            <a:endParaRPr lang="en-US" altLang="zh-CN" dirty="0"/>
          </a:p>
          <a:p>
            <a:pPr lvl="1"/>
            <a:r>
              <a:rPr lang="zh-CN" altLang="en-US" dirty="0"/>
              <a:t>房角石的象征意义：耶稣基督</a:t>
            </a:r>
            <a:endParaRPr lang="en-US" altLang="zh-CN" dirty="0"/>
          </a:p>
          <a:p>
            <a:pPr lvl="2"/>
            <a:r>
              <a:rPr lang="zh-CN" altLang="en-US" dirty="0"/>
              <a:t>祂要建立神的国</a:t>
            </a:r>
            <a:endParaRPr lang="en-US" altLang="zh-CN" dirty="0"/>
          </a:p>
          <a:p>
            <a:pPr lvl="2"/>
            <a:r>
              <a:rPr lang="zh-CN" altLang="en-US" dirty="0"/>
              <a:t>祂成为我们信靠的救主（徒</a:t>
            </a:r>
            <a:r>
              <a:rPr lang="en-US" altLang="zh-CN" dirty="0"/>
              <a:t>4:11</a:t>
            </a:r>
            <a:r>
              <a:rPr lang="zh-CN" altLang="en-US" dirty="0"/>
              <a:t>，罗</a:t>
            </a:r>
            <a:r>
              <a:rPr lang="en-US" altLang="zh-CN" dirty="0"/>
              <a:t>9:33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88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B70406-DAEC-4613-83A0-BB5AAF67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神的国大有能力地降临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9A9363-CCE1-4DB3-AEF4-14B51D24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神的国藉着谁降临？</a:t>
            </a:r>
            <a:endParaRPr lang="en-US" altLang="zh-CN" dirty="0"/>
          </a:p>
          <a:p>
            <a:pPr lvl="1"/>
            <a:r>
              <a:rPr lang="zh-CN" altLang="en-US" dirty="0"/>
              <a:t>旧约：藉着以色列民族</a:t>
            </a:r>
            <a:r>
              <a:rPr lang="en-US" altLang="zh-CN" dirty="0"/>
              <a:t>——</a:t>
            </a:r>
            <a:r>
              <a:rPr lang="zh-CN" altLang="en-US" dirty="0"/>
              <a:t>失败</a:t>
            </a:r>
            <a:endParaRPr lang="en-US" altLang="zh-CN" dirty="0"/>
          </a:p>
          <a:p>
            <a:pPr lvl="1"/>
            <a:r>
              <a:rPr lang="zh-CN" altLang="en-US" dirty="0"/>
              <a:t>新约：藉着主耶稣基督</a:t>
            </a:r>
            <a:r>
              <a:rPr lang="en-US" altLang="zh-CN" dirty="0"/>
              <a:t>——</a:t>
            </a:r>
            <a:r>
              <a:rPr lang="zh-CN" altLang="en-US" dirty="0"/>
              <a:t>成功</a:t>
            </a:r>
            <a:endParaRPr lang="en-US" altLang="zh-CN" dirty="0"/>
          </a:p>
          <a:p>
            <a:r>
              <a:rPr lang="zh-CN" altLang="en-US" dirty="0"/>
              <a:t>耶稣如何使神的国大有能力地降临？</a:t>
            </a:r>
            <a:endParaRPr lang="en-US" altLang="zh-CN" dirty="0"/>
          </a:p>
          <a:p>
            <a:pPr lvl="1"/>
            <a:r>
              <a:rPr lang="zh-CN" altLang="en-US" dirty="0"/>
              <a:t>从两个方面</a:t>
            </a:r>
            <a:endParaRPr lang="en-US" altLang="zh-CN" dirty="0"/>
          </a:p>
          <a:p>
            <a:pPr lvl="2"/>
            <a:r>
              <a:rPr lang="zh-CN" altLang="en-US" dirty="0"/>
              <a:t>接受基督的人</a:t>
            </a:r>
            <a:endParaRPr lang="en-US" altLang="zh-CN" dirty="0"/>
          </a:p>
          <a:p>
            <a:pPr lvl="2"/>
            <a:r>
              <a:rPr lang="zh-CN" altLang="en-US" dirty="0"/>
              <a:t>拒绝基督的人</a:t>
            </a:r>
            <a:endParaRPr lang="en-US" altLang="zh-CN" dirty="0"/>
          </a:p>
          <a:p>
            <a:pPr marL="457200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808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717E2-64B7-4935-94CC-14808A8E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神的国大有能力地降临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D92CB8-ABC8-4EA5-BC2F-6B4535A1C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接受基督的人</a:t>
            </a:r>
            <a:endParaRPr lang="en-US" altLang="zh-CN" dirty="0"/>
          </a:p>
          <a:p>
            <a:pPr lvl="2"/>
            <a:r>
              <a:rPr lang="zh-CN" altLang="en-US" dirty="0"/>
              <a:t>靠基督成为能结果子的百姓（约</a:t>
            </a:r>
            <a:r>
              <a:rPr lang="en-US" altLang="zh-CN" dirty="0"/>
              <a:t>15:1-8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竭力传福音扩张神的国（太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拒绝基督的人</a:t>
            </a:r>
            <a:endParaRPr lang="en-US" altLang="zh-CN" dirty="0"/>
          </a:p>
          <a:p>
            <a:pPr lvl="2"/>
            <a:r>
              <a:rPr lang="zh-CN" altLang="en-US" dirty="0"/>
              <a:t>基督成为跌人的磐石（赛</a:t>
            </a:r>
            <a:r>
              <a:rPr lang="en-US" altLang="zh-CN" dirty="0"/>
              <a:t>8:14-15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基督建立的神国要得胜一切地上的国（但</a:t>
            </a:r>
            <a:r>
              <a:rPr lang="en-US" altLang="zh-CN" dirty="0"/>
              <a:t>2:35</a:t>
            </a:r>
            <a:r>
              <a:rPr lang="zh-CN" altLang="en-US" dirty="0"/>
              <a:t>、</a:t>
            </a:r>
            <a:r>
              <a:rPr lang="en-US" altLang="zh-CN" dirty="0"/>
              <a:t>44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你要做那种人？</a:t>
            </a:r>
          </a:p>
        </p:txBody>
      </p:sp>
    </p:spTree>
    <p:extLst>
      <p:ext uri="{BB962C8B-B14F-4D97-AF65-F5344CB8AC3E}">
        <p14:creationId xmlns:p14="http://schemas.microsoft.com/office/powerpoint/2010/main" val="2480122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耶稣是房角石</a:t>
            </a:r>
            <a:endParaRPr lang="en-US" altLang="zh-CN" dirty="0"/>
          </a:p>
          <a:p>
            <a:pPr lvl="1"/>
            <a:r>
              <a:rPr lang="zh-CN" altLang="en-US" dirty="0"/>
              <a:t>神拣选基督建立神的国</a:t>
            </a:r>
            <a:endParaRPr lang="en-US" altLang="zh-CN" dirty="0"/>
          </a:p>
          <a:p>
            <a:pPr lvl="1"/>
            <a:r>
              <a:rPr lang="zh-CN" altLang="en-US" dirty="0"/>
              <a:t>信的人藉基督结果子</a:t>
            </a:r>
            <a:endParaRPr lang="en-US" altLang="zh-CN" dirty="0"/>
          </a:p>
          <a:p>
            <a:pPr lvl="1"/>
            <a:r>
              <a:rPr lang="zh-CN" altLang="en-US" dirty="0"/>
              <a:t>拒绝的人被基督砸得稀烂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你是拒绝还是接纳基督？</a:t>
            </a:r>
            <a:endParaRPr lang="en-US" altLang="zh-CN" dirty="0"/>
          </a:p>
          <a:p>
            <a:pPr lvl="1"/>
            <a:r>
              <a:rPr lang="zh-CN" altLang="en-US" dirty="0"/>
              <a:t>你有依靠基督这永固磐石吗？</a:t>
            </a:r>
            <a:endParaRPr lang="en-US" altLang="zh-CN" dirty="0"/>
          </a:p>
          <a:p>
            <a:pPr lvl="1"/>
            <a:r>
              <a:rPr lang="zh-CN" altLang="en-US" dirty="0"/>
              <a:t>你是否竭力传福音建立神的国呢？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21:33-46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33</a:t>
            </a:r>
            <a:r>
              <a:rPr lang="zh-CN" altLang="en-US" sz="2800" dirty="0"/>
              <a:t>你们再听一个比喻：有个家主，栽了一个葡萄园，周围圈上篱笆，里面挖了一个压酒池，盖了一座楼，租给园户，就往外国去了。</a:t>
            </a:r>
            <a:r>
              <a:rPr lang="en-US" altLang="zh-CN" sz="2800" baseline="30000" dirty="0"/>
              <a:t>34</a:t>
            </a:r>
            <a:r>
              <a:rPr lang="zh-CN" altLang="en-US" sz="2800" dirty="0"/>
              <a:t>收果子的时候近了，就打发仆人到园户那里去收果子。</a:t>
            </a:r>
            <a:r>
              <a:rPr lang="en-US" altLang="zh-CN" sz="2800" baseline="30000" dirty="0"/>
              <a:t>35</a:t>
            </a:r>
            <a:r>
              <a:rPr lang="zh-CN" altLang="en-US" sz="2800" dirty="0"/>
              <a:t>园户拿住仆人，打了一个，杀了一个，用石头打死一个。</a:t>
            </a:r>
            <a:r>
              <a:rPr lang="en-US" altLang="zh-CN" sz="2800" baseline="30000" dirty="0"/>
              <a:t>36</a:t>
            </a:r>
            <a:r>
              <a:rPr lang="zh-CN" altLang="en-US" sz="2800" dirty="0"/>
              <a:t>主人又打发别的仆人去，比先前更多，园户还是照样待他们。</a:t>
            </a:r>
            <a:r>
              <a:rPr lang="en-US" altLang="zh-CN" sz="2800" baseline="30000" dirty="0"/>
              <a:t>37</a:t>
            </a:r>
            <a:r>
              <a:rPr lang="zh-CN" altLang="en-US" sz="2800" dirty="0"/>
              <a:t>后来打发他的儿子到他们那里去，意思说：‘他们必尊敬我的儿子。’</a:t>
            </a:r>
            <a:r>
              <a:rPr lang="en-US" altLang="zh-CN" sz="2800" baseline="30000" dirty="0"/>
              <a:t>38</a:t>
            </a:r>
            <a:r>
              <a:rPr lang="zh-CN" altLang="en-US" sz="2800" dirty="0"/>
              <a:t>不料，园户看见他儿子，就彼此说：‘这是承受产业的。来吧！我们杀他，占他的产业！’</a:t>
            </a:r>
            <a:r>
              <a:rPr lang="en-US" altLang="zh-CN" sz="2800" baseline="30000" dirty="0"/>
              <a:t> 39</a:t>
            </a:r>
            <a:r>
              <a:rPr lang="zh-CN" altLang="en-US" sz="2800" dirty="0"/>
              <a:t>他们就拿住他，推出葡萄园外杀了。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21:33-46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40</a:t>
            </a:r>
            <a:r>
              <a:rPr lang="zh-CN" altLang="en-US" sz="2800" dirty="0"/>
              <a:t>园主来的时候，要怎样处治这些园户呢？”</a:t>
            </a:r>
            <a:r>
              <a:rPr lang="en-US" altLang="zh-CN" sz="2800" baseline="30000" dirty="0"/>
              <a:t>41</a:t>
            </a:r>
            <a:r>
              <a:rPr lang="zh-CN" altLang="en-US" sz="2800" dirty="0"/>
              <a:t>他们说：“要下毒手除灭那些恶人，将葡萄园另租给那按着时候交果子的园户。”</a:t>
            </a:r>
            <a:r>
              <a:rPr lang="en-US" altLang="zh-CN" sz="2800" baseline="30000" dirty="0"/>
              <a:t>42</a:t>
            </a:r>
            <a:r>
              <a:rPr lang="zh-CN" altLang="en-US" sz="2800" dirty="0"/>
              <a:t>耶稣说：“经上写着：‘匠人所弃的石头，已作了房角的头块石头。这是主所做的，在我们眼中看为希奇。’这经你们没有念过吗？</a:t>
            </a:r>
            <a:r>
              <a:rPr lang="en-US" altLang="zh-CN" sz="2800" baseline="30000" dirty="0"/>
              <a:t>43</a:t>
            </a:r>
            <a:r>
              <a:rPr lang="zh-CN" altLang="en-US" sz="2800" dirty="0"/>
              <a:t>所以我告诉你们：　神的国必从你们夺去，赐给那能结果子的百姓。</a:t>
            </a:r>
            <a:r>
              <a:rPr lang="en-US" altLang="zh-CN" sz="2800" baseline="30000" dirty="0"/>
              <a:t>44</a:t>
            </a:r>
            <a:r>
              <a:rPr lang="zh-CN" altLang="en-US" sz="2800" dirty="0"/>
              <a:t>谁掉在这石头上，必要跌碎；这石头掉在谁的身上，就要把谁砸得稀烂。”</a:t>
            </a:r>
            <a:r>
              <a:rPr lang="en-US" altLang="zh-CN" sz="2800" baseline="30000" dirty="0"/>
              <a:t>45</a:t>
            </a:r>
            <a:r>
              <a:rPr lang="zh-CN" altLang="en-US" sz="2800" dirty="0"/>
              <a:t>祭司长和法利赛人听见他的比喻，就看出他是指着他们说的。</a:t>
            </a:r>
            <a:r>
              <a:rPr lang="en-US" altLang="zh-CN" sz="2800" baseline="30000" dirty="0"/>
              <a:t>46</a:t>
            </a:r>
            <a:r>
              <a:rPr lang="zh-CN" altLang="en-US" sz="2800" dirty="0"/>
              <a:t>他们想要捉拿他，只是怕众人，因为众人以他为先知。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27369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038600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谁能进神的国（太</a:t>
            </a:r>
            <a:r>
              <a:rPr lang="en-US" altLang="zh-CN" sz="2000" dirty="0"/>
              <a:t>21:28-32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耶稣是房角石（太</a:t>
            </a:r>
            <a:r>
              <a:rPr lang="en-US" altLang="zh-CN" sz="2000" dirty="0">
                <a:solidFill>
                  <a:srgbClr val="FFC000"/>
                </a:solidFill>
              </a:rPr>
              <a:t>21:33-46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凶恶佃户的比喻：拒绝耶稣的以色列</a:t>
            </a:r>
            <a:endParaRPr lang="en-US" altLang="zh-CN" dirty="0"/>
          </a:p>
          <a:p>
            <a:pPr lvl="1"/>
            <a:r>
              <a:rPr lang="zh-CN" altLang="en-US" dirty="0"/>
              <a:t>房角石：被神拣选的耶稣基督</a:t>
            </a:r>
            <a:endParaRPr lang="en-US" altLang="zh-CN" dirty="0"/>
          </a:p>
          <a:p>
            <a:pPr lvl="1"/>
            <a:r>
              <a:rPr lang="zh-CN" altLang="en-US" dirty="0"/>
              <a:t>神的国大有能力地降临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A3052C-42C9-4AF2-8AF9-1B9E6CB8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拒绝耶稣的以色列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97539F-535F-4378-82CF-8F91B7010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凶恶佃户的比喻</a:t>
            </a:r>
            <a:endParaRPr lang="en-US" altLang="zh-CN" dirty="0"/>
          </a:p>
          <a:p>
            <a:pPr lvl="1"/>
            <a:r>
              <a:rPr lang="zh-CN" altLang="en-US" dirty="0"/>
              <a:t>听众</a:t>
            </a:r>
            <a:endParaRPr lang="en-US" altLang="zh-CN" dirty="0"/>
          </a:p>
          <a:p>
            <a:pPr lvl="2"/>
            <a:r>
              <a:rPr lang="zh-CN" altLang="en-US" dirty="0"/>
              <a:t>宗教领袖</a:t>
            </a:r>
            <a:endParaRPr lang="en-US" altLang="zh-CN" dirty="0"/>
          </a:p>
          <a:p>
            <a:pPr lvl="2"/>
            <a:r>
              <a:rPr lang="zh-CN" altLang="en-US" dirty="0"/>
              <a:t>以色列百姓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家主及其派遣的人</a:t>
            </a:r>
            <a:endParaRPr lang="en-US" altLang="zh-CN" dirty="0"/>
          </a:p>
          <a:p>
            <a:pPr lvl="2"/>
            <a:r>
              <a:rPr lang="zh-CN" altLang="en-US" dirty="0"/>
              <a:t>葡萄园</a:t>
            </a:r>
            <a:endParaRPr lang="en-US" altLang="zh-CN" dirty="0"/>
          </a:p>
          <a:p>
            <a:pPr lvl="2"/>
            <a:r>
              <a:rPr lang="zh-CN" altLang="en-US" dirty="0"/>
              <a:t>佃户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6780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DA5CCF-F567-4689-A0A2-7DFB8C344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拒绝耶稣的以色列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ECBD69-D969-4D26-AD66-7AC5F4606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新约的比喻</a:t>
            </a:r>
            <a:r>
              <a:rPr lang="en-US" altLang="zh-CN" dirty="0"/>
              <a:t>——</a:t>
            </a:r>
            <a:r>
              <a:rPr lang="zh-CN" altLang="en-US" dirty="0"/>
              <a:t>旧约的预言</a:t>
            </a:r>
            <a:endParaRPr lang="en-US" altLang="zh-CN" dirty="0"/>
          </a:p>
          <a:p>
            <a:pPr lvl="1"/>
            <a:r>
              <a:rPr lang="zh-CN" altLang="en-US" dirty="0"/>
              <a:t>赛</a:t>
            </a:r>
            <a:r>
              <a:rPr lang="en-US" altLang="zh-CN" dirty="0"/>
              <a:t>5:1-7</a:t>
            </a:r>
            <a:r>
              <a:rPr lang="zh-CN" altLang="en-US" dirty="0"/>
              <a:t>：葡萄园之歌</a:t>
            </a:r>
            <a:endParaRPr lang="en-US" altLang="zh-CN" dirty="0"/>
          </a:p>
          <a:p>
            <a:pPr lvl="1"/>
            <a:r>
              <a:rPr lang="zh-CN" altLang="en-US" dirty="0"/>
              <a:t>诗</a:t>
            </a:r>
            <a:r>
              <a:rPr lang="en-US" altLang="zh-CN" dirty="0"/>
              <a:t>80:1-19</a:t>
            </a:r>
            <a:r>
              <a:rPr lang="zh-CN" altLang="en-US" dirty="0"/>
              <a:t>：亚萨的诗</a:t>
            </a:r>
            <a:endParaRPr lang="en-US" altLang="zh-CN" dirty="0"/>
          </a:p>
          <a:p>
            <a:r>
              <a:rPr lang="zh-CN" altLang="en-US" dirty="0"/>
              <a:t>比喻的隐喻</a:t>
            </a:r>
            <a:endParaRPr lang="en-US" altLang="zh-CN" dirty="0"/>
          </a:p>
          <a:p>
            <a:pPr lvl="1"/>
            <a:r>
              <a:rPr lang="zh-CN" altLang="en-US" dirty="0"/>
              <a:t>园主：神</a:t>
            </a:r>
            <a:endParaRPr lang="en-US" altLang="zh-CN" dirty="0"/>
          </a:p>
          <a:p>
            <a:pPr lvl="1"/>
            <a:r>
              <a:rPr lang="zh-CN" altLang="en-US" dirty="0"/>
              <a:t>葡萄园：以色列</a:t>
            </a:r>
            <a:endParaRPr lang="en-US" altLang="zh-CN" dirty="0"/>
          </a:p>
          <a:p>
            <a:pPr lvl="1"/>
            <a:r>
              <a:rPr lang="zh-CN" altLang="en-US" dirty="0"/>
              <a:t>园户：抵挡神的犹太人</a:t>
            </a:r>
            <a:endParaRPr lang="en-US" altLang="zh-CN" dirty="0"/>
          </a:p>
          <a:p>
            <a:pPr lvl="1"/>
            <a:r>
              <a:rPr lang="zh-CN" altLang="en-US" dirty="0"/>
              <a:t>仆人：先知</a:t>
            </a:r>
            <a:endParaRPr lang="en-US" altLang="zh-CN" dirty="0"/>
          </a:p>
          <a:p>
            <a:pPr lvl="1"/>
            <a:r>
              <a:rPr lang="zh-CN" altLang="en-US" dirty="0"/>
              <a:t>儿子：耶稣基督</a:t>
            </a:r>
          </a:p>
        </p:txBody>
      </p:sp>
    </p:spTree>
    <p:extLst>
      <p:ext uri="{BB962C8B-B14F-4D97-AF65-F5344CB8AC3E}">
        <p14:creationId xmlns:p14="http://schemas.microsoft.com/office/powerpoint/2010/main" val="40440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A01E05-B40D-4FF9-8059-E73F7F784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拒绝耶稣的以色列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E83B19-F4CE-436B-B233-75C7350E4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园户的态度</a:t>
            </a:r>
            <a:endParaRPr lang="en-US" altLang="zh-CN" dirty="0"/>
          </a:p>
          <a:p>
            <a:pPr lvl="1"/>
            <a:r>
              <a:rPr lang="zh-CN" altLang="en-US" dirty="0"/>
              <a:t>拒绝交果子</a:t>
            </a:r>
            <a:endParaRPr lang="en-US" altLang="zh-CN" dirty="0"/>
          </a:p>
          <a:p>
            <a:pPr lvl="1"/>
            <a:r>
              <a:rPr lang="zh-CN" altLang="en-US" dirty="0"/>
              <a:t>打杀园主的仆人（王上</a:t>
            </a:r>
            <a:r>
              <a:rPr lang="en-US" altLang="zh-CN" dirty="0"/>
              <a:t>18:4</a:t>
            </a:r>
            <a:r>
              <a:rPr lang="zh-CN" altLang="en-US" dirty="0"/>
              <a:t>，代下</a:t>
            </a:r>
            <a:r>
              <a:rPr lang="en-US" altLang="zh-CN" dirty="0"/>
              <a:t>24:21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杀死园主的儿子</a:t>
            </a:r>
            <a:endParaRPr lang="en-US" altLang="zh-CN" dirty="0"/>
          </a:p>
          <a:p>
            <a:r>
              <a:rPr lang="zh-CN" altLang="en-US" dirty="0"/>
              <a:t>园主的态度</a:t>
            </a:r>
            <a:endParaRPr lang="en-US" altLang="zh-CN" dirty="0"/>
          </a:p>
          <a:p>
            <a:pPr lvl="1"/>
            <a:r>
              <a:rPr lang="zh-CN" altLang="en-US" dirty="0"/>
              <a:t>持续的宽容（罗</a:t>
            </a:r>
            <a:r>
              <a:rPr lang="en-US" altLang="zh-CN" dirty="0"/>
              <a:t>2:4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最终的审判（听众自我谴责的回应）</a:t>
            </a:r>
          </a:p>
        </p:txBody>
      </p:sp>
    </p:spTree>
    <p:extLst>
      <p:ext uri="{BB962C8B-B14F-4D97-AF65-F5344CB8AC3E}">
        <p14:creationId xmlns:p14="http://schemas.microsoft.com/office/powerpoint/2010/main" val="190219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991EB0-26ED-42E7-8779-9C3FEC48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被神拣选的耶稣基督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0931A9-4DE9-4943-AF4A-01C2595B3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葡萄园</a:t>
            </a:r>
            <a:r>
              <a:rPr lang="en-US" altLang="zh-CN" dirty="0"/>
              <a:t>=</a:t>
            </a:r>
            <a:r>
              <a:rPr lang="zh-CN" altLang="en-US" dirty="0"/>
              <a:t>以色列（旧约）</a:t>
            </a:r>
            <a:r>
              <a:rPr lang="en-US" altLang="zh-CN" dirty="0"/>
              <a:t>=</a:t>
            </a:r>
            <a:r>
              <a:rPr lang="zh-CN" altLang="en-US" dirty="0"/>
              <a:t>神的国（</a:t>
            </a:r>
            <a:r>
              <a:rPr lang="en-US" altLang="zh-CN" dirty="0"/>
              <a:t>43</a:t>
            </a:r>
            <a:r>
              <a:rPr lang="zh-CN" altLang="en-US" dirty="0"/>
              <a:t>节）</a:t>
            </a:r>
            <a:endParaRPr lang="en-US" altLang="zh-CN" dirty="0"/>
          </a:p>
          <a:p>
            <a:r>
              <a:rPr lang="zh-CN" altLang="en-US" dirty="0"/>
              <a:t>从比喻看神的旨意：葡萄园会结果子</a:t>
            </a:r>
            <a:endParaRPr lang="en-US" altLang="zh-CN" dirty="0"/>
          </a:p>
          <a:p>
            <a:pPr lvl="1"/>
            <a:r>
              <a:rPr lang="zh-CN" altLang="en-US" dirty="0"/>
              <a:t>葡萄园：神栽种的</a:t>
            </a:r>
            <a:endParaRPr lang="en-US" altLang="zh-CN" dirty="0"/>
          </a:p>
          <a:p>
            <a:pPr lvl="1"/>
            <a:r>
              <a:rPr lang="zh-CN" altLang="en-US" dirty="0"/>
              <a:t>周围圈上篱笆：防止动物进入</a:t>
            </a:r>
            <a:endParaRPr lang="en-US" altLang="zh-CN" dirty="0"/>
          </a:p>
          <a:p>
            <a:pPr lvl="1"/>
            <a:r>
              <a:rPr lang="zh-CN" altLang="en-US" dirty="0"/>
              <a:t>盖了一座楼：防火防盗</a:t>
            </a:r>
            <a:endParaRPr lang="en-US" altLang="zh-CN" dirty="0"/>
          </a:p>
          <a:p>
            <a:pPr lvl="1"/>
            <a:r>
              <a:rPr lang="zh-CN" altLang="en-US" dirty="0"/>
              <a:t>挖了一个压酒池：酿造美味的葡萄酒</a:t>
            </a:r>
            <a:endParaRPr lang="en-US" altLang="zh-CN" dirty="0"/>
          </a:p>
          <a:p>
            <a:r>
              <a:rPr lang="zh-CN" altLang="en-US" dirty="0"/>
              <a:t>神的旨意：藉着以色列建立神的国（旧约）</a:t>
            </a:r>
            <a:endParaRPr lang="en-US" altLang="zh-CN" dirty="0"/>
          </a:p>
          <a:p>
            <a:r>
              <a:rPr lang="zh-CN" altLang="en-US" dirty="0"/>
              <a:t>历史上的以色列：敌挡神的旨意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54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49994</TotalTime>
  <Words>914</Words>
  <Application>Microsoft Office PowerPoint</Application>
  <PresentationFormat>全屏显示(4:3)</PresentationFormat>
  <Paragraphs>102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21:33-46</vt:lpstr>
      <vt:lpstr>马太福音 21:33-46</vt:lpstr>
      <vt:lpstr>马太福音 21:33-46</vt:lpstr>
      <vt:lpstr>天国的样式：第五篇</vt:lpstr>
      <vt:lpstr>大纲</vt:lpstr>
      <vt:lpstr>拒绝耶稣的以色列</vt:lpstr>
      <vt:lpstr>拒绝耶稣的以色列</vt:lpstr>
      <vt:lpstr>拒绝耶稣的以色列</vt:lpstr>
      <vt:lpstr>被神拣选的耶稣基督</vt:lpstr>
      <vt:lpstr>被神拣选的耶稣基督</vt:lpstr>
      <vt:lpstr>神的国大有能力地降临</vt:lpstr>
      <vt:lpstr>神的国大有能力地降临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2518</cp:revision>
  <dcterms:modified xsi:type="dcterms:W3CDTF">2021-10-16T13:58:56Z</dcterms:modified>
</cp:coreProperties>
</file>