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80" r:id="rId3"/>
    <p:sldId id="278" r:id="rId4"/>
    <p:sldId id="279" r:id="rId5"/>
    <p:sldId id="281" r:id="rId6"/>
    <p:sldId id="282" r:id="rId7"/>
    <p:sldId id="283" r:id="rId8"/>
    <p:sldId id="285" r:id="rId9"/>
    <p:sldId id="284" r:id="rId10"/>
    <p:sldId id="286" r:id="rId11"/>
    <p:sldId id="287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>
    <p:extLst>
      <p:ext uri="{19B8F6BF-5375-455C-9EA6-DF929625EA0E}">
        <p15:presenceInfo xmlns:p15="http://schemas.microsoft.com/office/powerpoint/2012/main" userId="E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01T16:58:20.061" idx="1">
    <p:pos x="5472" y="1008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2021/10/2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首金杨倩：网友从“冲冲冲”，到“滚出中国”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2021/10/2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21:28-32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谁能进神的国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39FE06-27A4-4FAB-B9B4-227473E6B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相信耶稣得进神国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B9C1E7-D227-4EB0-905E-30DC63A3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怎样能进神的国？</a:t>
            </a:r>
            <a:endParaRPr lang="en-US" altLang="zh-CN" dirty="0"/>
          </a:p>
          <a:p>
            <a:pPr lvl="1"/>
            <a:r>
              <a:rPr lang="zh-CN" altLang="en-US" dirty="0"/>
              <a:t>从两个儿子的比喻来看</a:t>
            </a:r>
            <a:endParaRPr lang="en-US" altLang="zh-CN" dirty="0"/>
          </a:p>
          <a:p>
            <a:pPr lvl="2"/>
            <a:r>
              <a:rPr lang="zh-CN" altLang="en-US" dirty="0"/>
              <a:t>遵行天父的旨意</a:t>
            </a:r>
            <a:endParaRPr lang="en-US" altLang="zh-CN" dirty="0"/>
          </a:p>
          <a:p>
            <a:pPr lvl="2"/>
            <a:r>
              <a:rPr lang="zh-CN" altLang="en-US" dirty="0"/>
              <a:t>因行为称义？</a:t>
            </a:r>
            <a:endParaRPr lang="en-US" altLang="zh-CN" dirty="0"/>
          </a:p>
          <a:p>
            <a:pPr lvl="1"/>
            <a:r>
              <a:rPr lang="zh-CN" altLang="en-US" dirty="0"/>
              <a:t>从耶稣之后的指责来看</a:t>
            </a:r>
            <a:endParaRPr lang="en-US" altLang="zh-CN" dirty="0"/>
          </a:p>
          <a:p>
            <a:pPr lvl="2"/>
            <a:r>
              <a:rPr lang="zh-CN" altLang="en-US" dirty="0"/>
              <a:t>相信遵义路而来的约翰</a:t>
            </a:r>
            <a:endParaRPr lang="en-US" altLang="zh-CN" dirty="0"/>
          </a:p>
          <a:p>
            <a:pPr lvl="2"/>
            <a:r>
              <a:rPr lang="zh-CN" altLang="en-US" dirty="0"/>
              <a:t>相信约翰所指向的耶稣基督</a:t>
            </a:r>
            <a:endParaRPr lang="en-US" altLang="zh-CN" dirty="0"/>
          </a:p>
          <a:p>
            <a:pPr lvl="1"/>
            <a:r>
              <a:rPr lang="zh-CN" altLang="en-US" dirty="0"/>
              <a:t>两者有矛盾？</a:t>
            </a:r>
          </a:p>
        </p:txBody>
      </p:sp>
    </p:spTree>
    <p:extLst>
      <p:ext uri="{BB962C8B-B14F-4D97-AF65-F5344CB8AC3E}">
        <p14:creationId xmlns:p14="http://schemas.microsoft.com/office/powerpoint/2010/main" val="145572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96CA11-CB0E-4EA8-8BF4-762619AB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相信耶稣得进神国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33CEED-C5C5-4289-B7BB-C8CDFD4F7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天父的旨意</a:t>
            </a:r>
            <a:endParaRPr lang="en-US" altLang="zh-CN" dirty="0"/>
          </a:p>
          <a:p>
            <a:pPr lvl="1"/>
            <a:r>
              <a:rPr lang="zh-CN" altLang="en-US" dirty="0"/>
              <a:t>不仅指道德行为规范</a:t>
            </a:r>
            <a:endParaRPr lang="en-US" altLang="zh-CN" dirty="0"/>
          </a:p>
          <a:p>
            <a:pPr lvl="1"/>
            <a:r>
              <a:rPr lang="zh-CN" altLang="en-US" dirty="0"/>
              <a:t>是以耶稣为中心（太</a:t>
            </a:r>
            <a:r>
              <a:rPr lang="en-US" altLang="zh-CN" dirty="0"/>
              <a:t>11:25-27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祂显明神国超越的公义（太</a:t>
            </a:r>
            <a:r>
              <a:rPr lang="en-US" altLang="zh-CN" dirty="0"/>
              <a:t>5:20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祂指出人的不能（太</a:t>
            </a:r>
            <a:r>
              <a:rPr lang="en-US" altLang="zh-CN" dirty="0"/>
              <a:t>19:23-26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祂舍命作多人的赎价（太</a:t>
            </a:r>
            <a:r>
              <a:rPr lang="en-US" altLang="zh-CN" dirty="0"/>
              <a:t>20:28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祂用自己的血立新约（太</a:t>
            </a:r>
            <a:r>
              <a:rPr lang="en-US" altLang="zh-CN" dirty="0"/>
              <a:t>26:27-28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遵行天父的旨意</a:t>
            </a:r>
            <a:r>
              <a:rPr lang="en-US" altLang="zh-CN" dirty="0"/>
              <a:t>=</a:t>
            </a:r>
            <a:r>
              <a:rPr lang="zh-CN" altLang="en-US" dirty="0"/>
              <a:t>相信耶稣是弥赛亚</a:t>
            </a:r>
          </a:p>
        </p:txBody>
      </p:sp>
    </p:spTree>
    <p:extLst>
      <p:ext uri="{BB962C8B-B14F-4D97-AF65-F5344CB8AC3E}">
        <p14:creationId xmlns:p14="http://schemas.microsoft.com/office/powerpoint/2010/main" val="2670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谁能进神的国？</a:t>
            </a:r>
            <a:endParaRPr lang="en-US" altLang="zh-CN" dirty="0"/>
          </a:p>
          <a:p>
            <a:pPr lvl="1"/>
            <a:r>
              <a:rPr lang="zh-CN" altLang="en-US" dirty="0"/>
              <a:t>不是口头遵行神旨意的人</a:t>
            </a:r>
            <a:endParaRPr lang="en-US" altLang="zh-CN" dirty="0"/>
          </a:p>
          <a:p>
            <a:pPr lvl="1"/>
            <a:r>
              <a:rPr lang="zh-CN" altLang="en-US" dirty="0"/>
              <a:t>而是行动遵行神旨意的人</a:t>
            </a:r>
            <a:endParaRPr lang="en-US" altLang="zh-CN" dirty="0"/>
          </a:p>
          <a:p>
            <a:pPr lvl="1"/>
            <a:r>
              <a:rPr lang="zh-CN" altLang="en-US" dirty="0"/>
              <a:t>遵行神旨意</a:t>
            </a:r>
            <a:r>
              <a:rPr lang="en-US" altLang="zh-CN" dirty="0"/>
              <a:t>=</a:t>
            </a:r>
            <a:r>
              <a:rPr lang="zh-CN" altLang="en-US" dirty="0"/>
              <a:t>相信耶稣是弥赛亚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我们是否常常在神旨意上 “口是行非”</a:t>
            </a:r>
            <a:endParaRPr lang="en-US" altLang="zh-CN" dirty="0"/>
          </a:p>
          <a:p>
            <a:pPr lvl="1"/>
            <a:r>
              <a:rPr lang="zh-CN" altLang="en-US" dirty="0"/>
              <a:t>我们是否视耶稣为我们行为改变的唯一出路</a:t>
            </a:r>
            <a:endParaRPr lang="en-US" altLang="zh-CN" dirty="0"/>
          </a:p>
          <a:p>
            <a:pPr lvl="1"/>
            <a:r>
              <a:rPr lang="zh-CN" altLang="en-US" dirty="0"/>
              <a:t>我们是否在犯罪后悔改重新归向神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21:28-32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28</a:t>
            </a:r>
            <a:r>
              <a:rPr lang="zh-CN" altLang="en-US" sz="3000" dirty="0"/>
              <a:t>又说：“一个人有两个儿子，他来对大儿子说：‘我儿，你今天到葡萄园里去做工。’</a:t>
            </a:r>
            <a:r>
              <a:rPr lang="en-US" altLang="zh-CN" sz="3000" baseline="30000" dirty="0"/>
              <a:t>29</a:t>
            </a:r>
            <a:r>
              <a:rPr lang="zh-CN" altLang="en-US" sz="3000" dirty="0"/>
              <a:t>他回答说：‘我不去’，以后自己懊悔，就去了。</a:t>
            </a:r>
            <a:r>
              <a:rPr lang="en-US" altLang="zh-CN" sz="3000" baseline="30000" dirty="0"/>
              <a:t>30</a:t>
            </a:r>
            <a:r>
              <a:rPr lang="zh-CN" altLang="en-US" sz="3000" dirty="0"/>
              <a:t>又来对小儿子也是这样说。他回答说：‘父啊，我去’，他却不去。</a:t>
            </a:r>
            <a:r>
              <a:rPr lang="en-US" altLang="zh-CN" sz="3000" baseline="30000" dirty="0"/>
              <a:t>31</a:t>
            </a:r>
            <a:r>
              <a:rPr lang="zh-CN" altLang="en-US" sz="3000" dirty="0"/>
              <a:t>你们想这两个儿子，是哪一个遵行父命呢？”他们说：“大儿子。”耶稣说：“我实在告诉你们：税吏和娼妓倒比你们先进　神的国。</a:t>
            </a:r>
            <a:r>
              <a:rPr lang="en-US" altLang="zh-CN" sz="3000" baseline="30000" dirty="0"/>
              <a:t>32</a:t>
            </a:r>
            <a:r>
              <a:rPr lang="zh-CN" altLang="en-US" sz="3000" dirty="0"/>
              <a:t>因为约翰遵着义路到你们这里来，你们却不信他；税吏和娼妓倒信他。你们看见了，后来还是不懊悔去信他。”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3920862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028191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谦卑君王（太</a:t>
            </a:r>
            <a:r>
              <a:rPr lang="en-US" altLang="zh-CN" sz="2000" dirty="0"/>
              <a:t>21:1-11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洁净圣殿（太</a:t>
            </a:r>
            <a:r>
              <a:rPr lang="en-US" altLang="zh-CN" sz="2000" dirty="0"/>
              <a:t>21:12-17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不要假冒为善（太</a:t>
            </a:r>
            <a:r>
              <a:rPr lang="en-US" altLang="zh-CN" sz="2000" dirty="0"/>
              <a:t>21:18-22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信服基督（太</a:t>
            </a:r>
            <a:r>
              <a:rPr lang="en-US" altLang="zh-CN" sz="2000" dirty="0"/>
              <a:t>21:23-27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1800" dirty="0">
              <a:solidFill>
                <a:srgbClr val="FFC000"/>
              </a:solidFill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646A27F-E822-4F93-ACA2-AE9149E24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28191"/>
            <a:ext cx="4038600" cy="4525963"/>
          </a:xfrm>
        </p:spPr>
        <p:txBody>
          <a:bodyPr>
            <a:normAutofit/>
          </a:bodyPr>
          <a:lstStyle/>
          <a:p>
            <a:pPr lvl="1"/>
            <a:endParaRPr lang="en-US" altLang="zh-CN" sz="2800" dirty="0"/>
          </a:p>
          <a:p>
            <a:pPr lvl="1"/>
            <a:r>
              <a:rPr lang="zh-CN" altLang="en-US" sz="2000" dirty="0">
                <a:solidFill>
                  <a:srgbClr val="FFC000"/>
                </a:solidFill>
              </a:rPr>
              <a:t>谁能进神的国（太</a:t>
            </a:r>
            <a:r>
              <a:rPr lang="en-US" altLang="zh-CN" sz="2000" dirty="0">
                <a:solidFill>
                  <a:srgbClr val="FFC000"/>
                </a:solidFill>
              </a:rPr>
              <a:t>21:28-32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D82941E-2C0A-42F0-9C82-7B60F62EC493}"/>
              </a:ext>
            </a:extLst>
          </p:cNvPr>
          <p:cNvSpPr txBox="1"/>
          <p:nvPr/>
        </p:nvSpPr>
        <p:spPr>
          <a:xfrm>
            <a:off x="457200" y="1417638"/>
            <a:ext cx="8229600" cy="56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天国带来的改变（太</a:t>
            </a:r>
            <a:r>
              <a:rPr lang="en-US" altLang="zh-CN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19:1-25:46</a:t>
            </a: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两个儿子的比喻：谁遵父命？</a:t>
            </a:r>
            <a:endParaRPr lang="en-US" altLang="zh-CN" dirty="0"/>
          </a:p>
          <a:p>
            <a:pPr lvl="1"/>
            <a:r>
              <a:rPr lang="zh-CN" altLang="en-US" dirty="0"/>
              <a:t>谁能进神的国？</a:t>
            </a:r>
            <a:endParaRPr lang="en-US" altLang="zh-CN" dirty="0"/>
          </a:p>
          <a:p>
            <a:pPr lvl="1"/>
            <a:r>
              <a:rPr lang="zh-CN" altLang="en-US" dirty="0"/>
              <a:t>相信耶稣得进神国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5F9B3A-968B-4F3A-8573-1246B840E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两个儿子的比喻：谁遵父命？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FD3A79-5278-42E4-9996-7AB0475C4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两个儿子的比喻</a:t>
            </a:r>
            <a:endParaRPr lang="en-US" altLang="zh-CN" dirty="0"/>
          </a:p>
          <a:p>
            <a:pPr lvl="1"/>
            <a:r>
              <a:rPr lang="zh-CN" altLang="en-US" dirty="0"/>
              <a:t>听众</a:t>
            </a:r>
            <a:endParaRPr lang="en-US" altLang="zh-CN" dirty="0"/>
          </a:p>
          <a:p>
            <a:pPr lvl="2"/>
            <a:r>
              <a:rPr lang="zh-CN" altLang="en-US" dirty="0"/>
              <a:t>宗教领袖</a:t>
            </a:r>
            <a:endParaRPr lang="en-US" altLang="zh-CN" dirty="0"/>
          </a:p>
          <a:p>
            <a:pPr lvl="1"/>
            <a:r>
              <a:rPr lang="zh-CN" altLang="en-US" dirty="0"/>
              <a:t>关联点</a:t>
            </a:r>
            <a:endParaRPr lang="en-US" altLang="zh-CN" dirty="0"/>
          </a:p>
          <a:p>
            <a:pPr lvl="2"/>
            <a:r>
              <a:rPr lang="zh-CN" altLang="en-US" dirty="0"/>
              <a:t>父亲</a:t>
            </a:r>
            <a:endParaRPr lang="en-US" altLang="zh-CN" dirty="0"/>
          </a:p>
          <a:p>
            <a:pPr lvl="2"/>
            <a:r>
              <a:rPr lang="zh-CN" altLang="en-US" dirty="0"/>
              <a:t>大儿子</a:t>
            </a:r>
            <a:endParaRPr lang="en-US" altLang="zh-CN" dirty="0"/>
          </a:p>
          <a:p>
            <a:pPr lvl="2"/>
            <a:r>
              <a:rPr lang="zh-CN" altLang="en-US" dirty="0"/>
              <a:t>小儿子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3529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D6BE2B-83FD-4BE2-B7DB-E77095E55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两个儿子的比喻：谁遵父命？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6C09EA-DF75-445B-B88B-E9389B18F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父亲</a:t>
            </a:r>
            <a:endParaRPr lang="en-US" altLang="zh-CN" dirty="0"/>
          </a:p>
          <a:p>
            <a:pPr lvl="2"/>
            <a:r>
              <a:rPr lang="zh-CN" altLang="en-US" dirty="0"/>
              <a:t>有两个儿子</a:t>
            </a:r>
            <a:endParaRPr lang="en-US" altLang="zh-CN" dirty="0"/>
          </a:p>
          <a:p>
            <a:pPr lvl="2"/>
            <a:r>
              <a:rPr lang="zh-CN" altLang="en-US" dirty="0"/>
              <a:t>要求两个儿子去葡萄园做工</a:t>
            </a:r>
            <a:endParaRPr lang="en-US" altLang="zh-CN" dirty="0"/>
          </a:p>
          <a:p>
            <a:pPr lvl="1"/>
            <a:r>
              <a:rPr lang="zh-CN" altLang="en-US" dirty="0"/>
              <a:t>大儿子</a:t>
            </a:r>
            <a:endParaRPr lang="en-US" altLang="zh-CN" dirty="0"/>
          </a:p>
          <a:p>
            <a:pPr lvl="2"/>
            <a:r>
              <a:rPr lang="zh-CN" altLang="en-US" dirty="0"/>
              <a:t>口头：我不想去</a:t>
            </a:r>
            <a:endParaRPr lang="en-US" altLang="zh-CN" dirty="0"/>
          </a:p>
          <a:p>
            <a:pPr lvl="2"/>
            <a:r>
              <a:rPr lang="zh-CN" altLang="en-US" dirty="0"/>
              <a:t>行动：以后自己懊悔，就去了</a:t>
            </a:r>
            <a:endParaRPr lang="en-US" altLang="zh-CN" dirty="0"/>
          </a:p>
          <a:p>
            <a:pPr lvl="1"/>
            <a:r>
              <a:rPr lang="zh-CN" altLang="en-US" dirty="0"/>
              <a:t>小儿子</a:t>
            </a:r>
            <a:endParaRPr lang="en-US" altLang="zh-CN" dirty="0"/>
          </a:p>
          <a:p>
            <a:pPr lvl="2"/>
            <a:r>
              <a:rPr lang="zh-CN" altLang="en-US" dirty="0"/>
              <a:t>口头：我会去的</a:t>
            </a:r>
            <a:endParaRPr lang="en-US" altLang="zh-CN" dirty="0"/>
          </a:p>
          <a:p>
            <a:pPr lvl="2"/>
            <a:r>
              <a:rPr lang="zh-CN" altLang="en-US" dirty="0"/>
              <a:t>行动：他却不去</a:t>
            </a:r>
          </a:p>
        </p:txBody>
      </p:sp>
    </p:spTree>
    <p:extLst>
      <p:ext uri="{BB962C8B-B14F-4D97-AF65-F5344CB8AC3E}">
        <p14:creationId xmlns:p14="http://schemas.microsoft.com/office/powerpoint/2010/main" val="21280550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C61EC9-D5B2-49C1-85A5-937969D49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两个儿子的比喻：谁遵父命？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165C82-23CA-4B00-896F-F052E0BC4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谁遵守了父亲的命令？</a:t>
            </a:r>
            <a:endParaRPr lang="en-US" altLang="zh-CN" dirty="0"/>
          </a:p>
          <a:p>
            <a:pPr lvl="1"/>
            <a:r>
              <a:rPr lang="zh-CN" altLang="en-US" dirty="0"/>
              <a:t>口头上：小儿子</a:t>
            </a:r>
            <a:endParaRPr lang="en-US" altLang="zh-CN" dirty="0"/>
          </a:p>
          <a:p>
            <a:pPr lvl="1"/>
            <a:r>
              <a:rPr lang="zh-CN" altLang="en-US" dirty="0"/>
              <a:t>行动上：大儿子</a:t>
            </a:r>
            <a:endParaRPr lang="en-US" altLang="zh-CN" dirty="0"/>
          </a:p>
          <a:p>
            <a:pPr lvl="1"/>
            <a:r>
              <a:rPr lang="zh-CN" altLang="en-US" dirty="0"/>
              <a:t>宗教领袖的回答：大儿子</a:t>
            </a:r>
            <a:endParaRPr lang="en-US" altLang="zh-CN" dirty="0"/>
          </a:p>
          <a:p>
            <a:r>
              <a:rPr lang="zh-CN" altLang="en-US" dirty="0"/>
              <a:t>耶稣讲比喻的目的</a:t>
            </a:r>
            <a:endParaRPr lang="en-US" altLang="zh-CN" dirty="0"/>
          </a:p>
          <a:p>
            <a:pPr lvl="1"/>
            <a:r>
              <a:rPr lang="zh-CN" altLang="en-US" dirty="0"/>
              <a:t>引出问题：谁能进神的国？</a:t>
            </a:r>
            <a:endParaRPr lang="en-US" altLang="zh-CN" dirty="0"/>
          </a:p>
          <a:p>
            <a:pPr lvl="2"/>
            <a:r>
              <a:rPr lang="zh-CN" altLang="en-US" dirty="0"/>
              <a:t>认同神旨意的人？</a:t>
            </a:r>
            <a:endParaRPr lang="en-US" altLang="zh-CN" dirty="0"/>
          </a:p>
          <a:p>
            <a:pPr lvl="2"/>
            <a:r>
              <a:rPr lang="zh-CN" altLang="en-US" dirty="0"/>
              <a:t>行出神旨意的人？</a:t>
            </a:r>
          </a:p>
        </p:txBody>
      </p:sp>
    </p:spTree>
    <p:extLst>
      <p:ext uri="{BB962C8B-B14F-4D97-AF65-F5344CB8AC3E}">
        <p14:creationId xmlns:p14="http://schemas.microsoft.com/office/powerpoint/2010/main" val="208737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8115FE-4197-4D2E-870F-3405275F2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谁能进神的国？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58E711-C61C-4BEF-B2C3-03C67397C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比喻的解释</a:t>
            </a:r>
            <a:endParaRPr lang="en-US" altLang="zh-CN" dirty="0"/>
          </a:p>
          <a:p>
            <a:pPr lvl="1"/>
            <a:r>
              <a:rPr lang="zh-CN" altLang="en-US" dirty="0"/>
              <a:t>父亲</a:t>
            </a:r>
            <a:endParaRPr lang="en-US" altLang="zh-CN" dirty="0"/>
          </a:p>
          <a:p>
            <a:pPr lvl="2"/>
            <a:r>
              <a:rPr lang="zh-CN" altLang="en-US" dirty="0"/>
              <a:t>天父</a:t>
            </a:r>
            <a:endParaRPr lang="en-US" altLang="zh-CN" dirty="0"/>
          </a:p>
          <a:p>
            <a:pPr lvl="2"/>
            <a:r>
              <a:rPr lang="zh-CN" altLang="en-US" dirty="0"/>
              <a:t>去葡萄园做工：遵行天父的旨意</a:t>
            </a:r>
            <a:endParaRPr lang="en-US" altLang="zh-CN" dirty="0"/>
          </a:p>
          <a:p>
            <a:pPr lvl="1"/>
            <a:r>
              <a:rPr lang="zh-CN" altLang="en-US" dirty="0"/>
              <a:t>大儿子</a:t>
            </a:r>
            <a:endParaRPr lang="en-US" altLang="zh-CN" dirty="0"/>
          </a:p>
          <a:p>
            <a:pPr lvl="2"/>
            <a:r>
              <a:rPr lang="zh-CN" altLang="en-US" dirty="0"/>
              <a:t>税吏和娼妓</a:t>
            </a:r>
            <a:endParaRPr lang="en-US" altLang="zh-CN" dirty="0"/>
          </a:p>
          <a:p>
            <a:pPr lvl="2"/>
            <a:r>
              <a:rPr lang="zh-CN" altLang="en-US" dirty="0"/>
              <a:t>口头不遵行，后来行动遵行</a:t>
            </a:r>
            <a:endParaRPr lang="en-US" altLang="zh-CN" dirty="0"/>
          </a:p>
          <a:p>
            <a:pPr lvl="1"/>
            <a:r>
              <a:rPr lang="zh-CN" altLang="en-US" dirty="0"/>
              <a:t>小儿子</a:t>
            </a:r>
            <a:endParaRPr lang="en-US" altLang="zh-CN" dirty="0"/>
          </a:p>
          <a:p>
            <a:pPr lvl="2"/>
            <a:r>
              <a:rPr lang="zh-CN" altLang="en-US" dirty="0"/>
              <a:t>宗教领袖</a:t>
            </a:r>
            <a:endParaRPr lang="en-US" altLang="zh-CN" dirty="0"/>
          </a:p>
          <a:p>
            <a:pPr lvl="2"/>
            <a:r>
              <a:rPr lang="zh-CN" altLang="en-US" dirty="0"/>
              <a:t>口头虽遵行，行动却不遵行</a:t>
            </a:r>
          </a:p>
        </p:txBody>
      </p:sp>
    </p:spTree>
    <p:extLst>
      <p:ext uri="{BB962C8B-B14F-4D97-AF65-F5344CB8AC3E}">
        <p14:creationId xmlns:p14="http://schemas.microsoft.com/office/powerpoint/2010/main" val="333757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76E7EE-6A93-4963-84CF-388764153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谁能进神的国？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1888FF-3072-4240-976D-DB63B4DD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谁能进神的国？</a:t>
            </a:r>
            <a:endParaRPr lang="en-US" altLang="zh-CN" dirty="0"/>
          </a:p>
          <a:p>
            <a:pPr lvl="1"/>
            <a:r>
              <a:rPr lang="zh-CN" altLang="en-US" dirty="0"/>
              <a:t>公认的罪人：税吏和娼妓</a:t>
            </a:r>
            <a:endParaRPr lang="en-US" altLang="zh-CN" dirty="0"/>
          </a:p>
          <a:p>
            <a:pPr lvl="1"/>
            <a:r>
              <a:rPr lang="zh-CN" altLang="en-US" dirty="0"/>
              <a:t>宗教领袖：祭司长和民间的长老</a:t>
            </a:r>
            <a:endParaRPr lang="en-US" altLang="zh-CN" dirty="0"/>
          </a:p>
          <a:p>
            <a:pPr lvl="1"/>
            <a:r>
              <a:rPr lang="zh-CN" altLang="en-US" dirty="0"/>
              <a:t>是前者而非后者</a:t>
            </a:r>
            <a:endParaRPr lang="en-US" altLang="zh-CN" dirty="0"/>
          </a:p>
          <a:p>
            <a:r>
              <a:rPr lang="zh-CN" altLang="en-US" dirty="0"/>
              <a:t>原因</a:t>
            </a:r>
            <a:endParaRPr lang="en-US" altLang="zh-CN" dirty="0"/>
          </a:p>
          <a:p>
            <a:pPr lvl="1"/>
            <a:r>
              <a:rPr lang="zh-CN" altLang="en-US" dirty="0"/>
              <a:t>税吏和娼妓信遵着义路来的约翰</a:t>
            </a:r>
            <a:endParaRPr lang="en-US" altLang="zh-CN" dirty="0"/>
          </a:p>
          <a:p>
            <a:pPr lvl="1"/>
            <a:r>
              <a:rPr lang="zh-CN" altLang="en-US" dirty="0"/>
              <a:t>宗教领袖</a:t>
            </a:r>
            <a:endParaRPr lang="en-US" altLang="zh-CN" dirty="0"/>
          </a:p>
          <a:p>
            <a:pPr lvl="2"/>
            <a:r>
              <a:rPr lang="zh-CN" altLang="en-US" dirty="0"/>
              <a:t>不信约翰的见证</a:t>
            </a:r>
            <a:endParaRPr lang="en-US" altLang="zh-CN" dirty="0"/>
          </a:p>
          <a:p>
            <a:pPr lvl="2"/>
            <a:r>
              <a:rPr lang="zh-CN" altLang="en-US" dirty="0"/>
              <a:t>也不信税吏和娼妓因信约翰见证而悔改的见证</a:t>
            </a:r>
          </a:p>
        </p:txBody>
      </p:sp>
    </p:spTree>
    <p:extLst>
      <p:ext uri="{BB962C8B-B14F-4D97-AF65-F5344CB8AC3E}">
        <p14:creationId xmlns:p14="http://schemas.microsoft.com/office/powerpoint/2010/main" val="415024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49651</TotalTime>
  <Words>726</Words>
  <Application>Microsoft Office PowerPoint</Application>
  <PresentationFormat>全屏显示(4:3)</PresentationFormat>
  <Paragraphs>103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21:28-32</vt:lpstr>
      <vt:lpstr>马太福音 21:28-32</vt:lpstr>
      <vt:lpstr>天国的样式：第五篇</vt:lpstr>
      <vt:lpstr>大纲</vt:lpstr>
      <vt:lpstr>两个儿子的比喻：谁遵父命？</vt:lpstr>
      <vt:lpstr>两个儿子的比喻：谁遵父命？</vt:lpstr>
      <vt:lpstr>两个儿子的比喻：谁遵父命？</vt:lpstr>
      <vt:lpstr>谁能进神的国？</vt:lpstr>
      <vt:lpstr>谁能进神的国？</vt:lpstr>
      <vt:lpstr>相信耶稣得进神国</vt:lpstr>
      <vt:lpstr>相信耶稣得进神国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2496</cp:revision>
  <dcterms:modified xsi:type="dcterms:W3CDTF">2021-10-02T13:42:53Z</dcterms:modified>
</cp:coreProperties>
</file>