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80" r:id="rId3"/>
    <p:sldId id="278" r:id="rId4"/>
    <p:sldId id="279" r:id="rId5"/>
    <p:sldId id="281" r:id="rId6"/>
    <p:sldId id="282" r:id="rId7"/>
    <p:sldId id="283" r:id="rId8"/>
    <p:sldId id="284" r:id="rId9"/>
    <p:sldId id="285" r:id="rId10"/>
    <p:sldId id="286" r:id="rId11"/>
    <p:sldId id="269" r:id="rId1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4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280" autoAdjust="0"/>
  </p:normalViewPr>
  <p:slideViewPr>
    <p:cSldViewPr>
      <p:cViewPr varScale="1">
        <p:scale>
          <a:sx n="72" d="100"/>
          <a:sy n="72" d="100"/>
        </p:scale>
        <p:origin x="135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86889-FB55-4980-9164-A6B957C3420B}" type="datetimeFigureOut">
              <a:rPr lang="zh-CN" altLang="en-US" smtClean="0"/>
              <a:t>2021/9/18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FF82B-EB75-4ADB-80C4-444F703C8E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2811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首金杨倩：网友从“冲冲冲”，到“滚出中国”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8736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8400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2021/9/18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2021/9/18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2021/9/18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2021/9/18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2021/9/18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2021/9/18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2021/9/18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2021/9/18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2021/9/18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2021/9/18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2021/9/18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2021/9/18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马太福音 </a:t>
            </a:r>
            <a:r>
              <a:rPr lang="en-US" altLang="zh-CN" sz="4800" dirty="0"/>
              <a:t>21:23-27</a:t>
            </a:r>
            <a:endParaRPr lang="zh-CN" altLang="en-US" sz="4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4000" cy="1752600"/>
          </a:xfrm>
        </p:spPr>
        <p:txBody>
          <a:bodyPr>
            <a:normAutofit/>
          </a:bodyPr>
          <a:lstStyle/>
          <a:p>
            <a:r>
              <a:rPr lang="zh-CN" altLang="en-US" sz="4800" dirty="0">
                <a:solidFill>
                  <a:schemeClr val="bg1"/>
                </a:solidFill>
              </a:rPr>
              <a:t>信服基督得权柄</a:t>
            </a:r>
            <a:endParaRPr lang="en-US" altLang="zh-CN" sz="4800" dirty="0">
              <a:solidFill>
                <a:schemeClr val="bg1"/>
              </a:solidFill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08F4C3C-4BF5-41AF-A690-24599826D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4920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DBBCA33-BDA5-44B8-BB97-FFD225EA3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信服基督得权柄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898779A-D706-480C-944B-EE82A6234D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信服基督</a:t>
            </a:r>
            <a:endParaRPr lang="en-US" altLang="zh-CN" dirty="0"/>
          </a:p>
          <a:p>
            <a:pPr lvl="1"/>
            <a:r>
              <a:rPr lang="zh-CN" altLang="en-US" dirty="0"/>
              <a:t>相信耶稣是基督</a:t>
            </a:r>
            <a:endParaRPr lang="en-US" altLang="zh-CN" dirty="0"/>
          </a:p>
          <a:p>
            <a:pPr lvl="1"/>
            <a:r>
              <a:rPr lang="zh-CN" altLang="en-US" dirty="0"/>
              <a:t>顺服在祂的旨意下</a:t>
            </a:r>
            <a:endParaRPr lang="en-US" altLang="zh-CN" dirty="0"/>
          </a:p>
          <a:p>
            <a:pPr lvl="1"/>
            <a:r>
              <a:rPr lang="zh-CN" altLang="en-US" dirty="0"/>
              <a:t>愿意跟随祂的脚踪</a:t>
            </a:r>
            <a:endParaRPr lang="en-US" altLang="zh-CN" dirty="0"/>
          </a:p>
          <a:p>
            <a:pPr lvl="1"/>
            <a:r>
              <a:rPr lang="zh-CN" altLang="en-US" dirty="0"/>
              <a:t>就得着和基督一样的权柄</a:t>
            </a:r>
            <a:endParaRPr lang="en-US" altLang="zh-CN" dirty="0"/>
          </a:p>
          <a:p>
            <a:pPr lvl="2"/>
            <a:r>
              <a:rPr lang="zh-CN" altLang="en-US" dirty="0"/>
              <a:t>传扬福音</a:t>
            </a:r>
            <a:endParaRPr lang="en-US" altLang="zh-CN" dirty="0"/>
          </a:p>
          <a:p>
            <a:pPr lvl="2"/>
            <a:r>
              <a:rPr lang="zh-CN" altLang="en-US" dirty="0"/>
              <a:t>教导真理</a:t>
            </a:r>
          </a:p>
        </p:txBody>
      </p:sp>
    </p:spTree>
    <p:extLst>
      <p:ext uri="{BB962C8B-B14F-4D97-AF65-F5344CB8AC3E}">
        <p14:creationId xmlns:p14="http://schemas.microsoft.com/office/powerpoint/2010/main" val="2964710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总结和应用</a:t>
            </a: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信服基督得权柄</a:t>
            </a:r>
            <a:endParaRPr lang="en-US" altLang="zh-CN" dirty="0"/>
          </a:p>
          <a:p>
            <a:pPr lvl="1"/>
            <a:r>
              <a:rPr lang="zh-CN" altLang="en-US" dirty="0"/>
              <a:t>相信耶稣是弥赛亚</a:t>
            </a:r>
            <a:endParaRPr lang="en-US" altLang="zh-CN" dirty="0"/>
          </a:p>
          <a:p>
            <a:pPr lvl="1"/>
            <a:r>
              <a:rPr lang="zh-CN" altLang="en-US" dirty="0"/>
              <a:t>顺服并跟随耶稣基督</a:t>
            </a:r>
            <a:endParaRPr lang="en-US" altLang="zh-CN" dirty="0"/>
          </a:p>
          <a:p>
            <a:pPr lvl="1"/>
            <a:r>
              <a:rPr lang="zh-CN" altLang="en-US" dirty="0"/>
              <a:t>得着做神事工的权柄</a:t>
            </a:r>
            <a:endParaRPr lang="en-US" altLang="zh-CN" dirty="0"/>
          </a:p>
          <a:p>
            <a:r>
              <a:rPr lang="zh-CN" altLang="en-US" dirty="0"/>
              <a:t>应用</a:t>
            </a:r>
            <a:endParaRPr lang="en-US" altLang="zh-CN" dirty="0"/>
          </a:p>
          <a:p>
            <a:pPr lvl="1"/>
            <a:r>
              <a:rPr lang="zh-CN" altLang="en-US" dirty="0"/>
              <a:t>我们有没有真正信服耶稣？</a:t>
            </a:r>
            <a:endParaRPr lang="en-US" altLang="zh-CN" dirty="0"/>
          </a:p>
          <a:p>
            <a:pPr lvl="1"/>
            <a:r>
              <a:rPr lang="zh-CN" altLang="en-US" dirty="0"/>
              <a:t>我们知不知道我们有做神事工的权柄？</a:t>
            </a:r>
            <a:endParaRPr lang="en-US" altLang="zh-CN" dirty="0"/>
          </a:p>
          <a:p>
            <a:pPr lvl="1"/>
            <a:r>
              <a:rPr lang="zh-CN" altLang="en-US" dirty="0"/>
              <a:t>我们有没有在使用这权柄？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005823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21:23-27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2800" baseline="30000" dirty="0"/>
              <a:t>           23</a:t>
            </a:r>
            <a:r>
              <a:rPr lang="zh-CN" altLang="en-US" sz="2800" dirty="0"/>
              <a:t>耶稣进了殿，正教训人的时候，祭司长和民间的长老来问他说：“你仗着什么权柄做这些事？给你这权柄的是谁呢？”</a:t>
            </a:r>
            <a:r>
              <a:rPr lang="en-US" altLang="zh-CN" sz="2800" baseline="30000" dirty="0"/>
              <a:t>24</a:t>
            </a:r>
            <a:r>
              <a:rPr lang="zh-CN" altLang="en-US" sz="2800" dirty="0"/>
              <a:t>耶稣回答说：“我也要问你们一句话，你们若告诉我，我就告诉你们我仗着什么权柄做这些事。</a:t>
            </a:r>
            <a:r>
              <a:rPr lang="en-US" altLang="zh-CN" sz="2800" baseline="30000" dirty="0"/>
              <a:t>25</a:t>
            </a:r>
            <a:r>
              <a:rPr lang="zh-CN" altLang="en-US" sz="2800" dirty="0"/>
              <a:t>约翰的洗礼是从哪里来的？是从天上来的？是从人间来的呢？”他们彼此商议说：“我们若说‘从天上来’，他必对我们说：‘这样，你们为什么不信他呢？’</a:t>
            </a:r>
            <a:r>
              <a:rPr lang="en-US" altLang="zh-CN" sz="2800" baseline="30000" dirty="0"/>
              <a:t>26</a:t>
            </a:r>
            <a:r>
              <a:rPr lang="zh-CN" altLang="en-US" sz="2800" dirty="0"/>
              <a:t>若说‘从人间来’，我们又怕百姓，因为他们都以约翰为先知。”</a:t>
            </a:r>
            <a:r>
              <a:rPr lang="en-US" altLang="zh-CN" sz="2800" baseline="30000" dirty="0"/>
              <a:t>27</a:t>
            </a:r>
            <a:r>
              <a:rPr lang="zh-CN" altLang="en-US" sz="2800" dirty="0"/>
              <a:t>于是回答耶稣说：“我们不知道。”耶稣说：“我也不告诉你们我仗着什么权柄做这些事。”</a:t>
            </a:r>
            <a:endParaRPr lang="en-US" altLang="zh-CN" sz="2800" dirty="0"/>
          </a:p>
        </p:txBody>
      </p:sp>
    </p:spTree>
    <p:extLst>
      <p:ext uri="{BB962C8B-B14F-4D97-AF65-F5344CB8AC3E}">
        <p14:creationId xmlns:p14="http://schemas.microsoft.com/office/powerpoint/2010/main" val="3920862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天国的样式：第五篇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2028191"/>
            <a:ext cx="4038600" cy="4525963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200"/>
              </a:spcBef>
            </a:pPr>
            <a:r>
              <a:rPr lang="zh-CN" altLang="en-US" sz="2400" dirty="0"/>
              <a:t>叙事（太</a:t>
            </a:r>
            <a:r>
              <a:rPr lang="en-US" altLang="zh-CN" sz="2400" dirty="0"/>
              <a:t>19:1-23:39</a:t>
            </a:r>
            <a:r>
              <a:rPr lang="zh-CN" altLang="en-US" sz="2400" dirty="0"/>
              <a:t>）</a:t>
            </a:r>
            <a:endParaRPr lang="en-US" altLang="zh-CN" sz="24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婚姻的神圣（太</a:t>
            </a:r>
            <a:r>
              <a:rPr lang="en-US" altLang="zh-CN" sz="2000" dirty="0"/>
              <a:t>19:1-12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来跟从耶稣（太</a:t>
            </a:r>
            <a:r>
              <a:rPr lang="en-US" altLang="zh-CN" sz="2000" dirty="0"/>
              <a:t>19:13-22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赐恩典的神（太</a:t>
            </a:r>
            <a:r>
              <a:rPr lang="en-US" altLang="zh-CN" sz="2000" dirty="0"/>
              <a:t>19:23-30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恩典与工价（太</a:t>
            </a:r>
            <a:r>
              <a:rPr lang="en-US" altLang="zh-CN" sz="2000" dirty="0"/>
              <a:t>20:1-16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受苦与服侍（太</a:t>
            </a:r>
            <a:r>
              <a:rPr lang="en-US" altLang="zh-CN" sz="2000" dirty="0"/>
              <a:t>20:17-28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瞎子得医治（太</a:t>
            </a:r>
            <a:r>
              <a:rPr lang="en-US" altLang="zh-CN" sz="2000" dirty="0"/>
              <a:t>20:29-34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谦卑君王（太</a:t>
            </a:r>
            <a:r>
              <a:rPr lang="en-US" altLang="zh-CN" sz="2000" dirty="0"/>
              <a:t>21:1-11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洁净圣殿（太</a:t>
            </a:r>
            <a:r>
              <a:rPr lang="en-US" altLang="zh-CN" sz="2000" dirty="0"/>
              <a:t>21:12-17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不要假冒为善（太</a:t>
            </a:r>
            <a:r>
              <a:rPr lang="en-US" altLang="zh-CN" sz="2000" dirty="0"/>
              <a:t>21:18-22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>
                <a:solidFill>
                  <a:srgbClr val="FFC000"/>
                </a:solidFill>
              </a:rPr>
              <a:t>信服基督（太</a:t>
            </a:r>
            <a:r>
              <a:rPr lang="en-US" altLang="zh-CN" sz="2000" dirty="0">
                <a:solidFill>
                  <a:srgbClr val="FFC000"/>
                </a:solidFill>
              </a:rPr>
              <a:t>21:23-27</a:t>
            </a:r>
            <a:r>
              <a:rPr lang="zh-CN" altLang="en-US" sz="2000" dirty="0">
                <a:solidFill>
                  <a:srgbClr val="FFC000"/>
                </a:solidFill>
              </a:rPr>
              <a:t>）</a:t>
            </a:r>
            <a:endParaRPr lang="en-US" altLang="zh-CN" sz="2000" dirty="0">
              <a:solidFill>
                <a:srgbClr val="FFC000"/>
              </a:solidFill>
            </a:endParaRPr>
          </a:p>
          <a:p>
            <a:pPr lvl="2">
              <a:lnSpc>
                <a:spcPct val="120000"/>
              </a:lnSpc>
              <a:spcBef>
                <a:spcPts val="200"/>
              </a:spcBef>
            </a:pPr>
            <a:endParaRPr lang="zh-CN" altLang="en-US" sz="1800" dirty="0">
              <a:solidFill>
                <a:srgbClr val="FFC000"/>
              </a:solidFill>
            </a:endParaRP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8646A27F-E822-4F93-ACA2-AE9149E24F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2028191"/>
            <a:ext cx="4038600" cy="4525963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5D82941E-2C0A-42F0-9C82-7B60F62EC493}"/>
              </a:ext>
            </a:extLst>
          </p:cNvPr>
          <p:cNvSpPr txBox="1"/>
          <p:nvPr/>
        </p:nvSpPr>
        <p:spPr>
          <a:xfrm>
            <a:off x="457200" y="1417638"/>
            <a:ext cx="8229600" cy="565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20000"/>
              </a:lnSpc>
              <a:spcBef>
                <a:spcPts val="200"/>
              </a:spcBef>
              <a:buFont typeface="Arial" pitchFamily="34" charset="0"/>
              <a:buChar char="•"/>
            </a:pPr>
            <a:r>
              <a:rPr lang="zh-CN" altLang="en-US" sz="280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天国带来的改变（太</a:t>
            </a:r>
            <a:r>
              <a:rPr lang="en-US" altLang="zh-CN" sz="280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19:1-25:46</a:t>
            </a:r>
            <a:r>
              <a:rPr lang="zh-CN" altLang="en-US" sz="280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en-US" altLang="zh-CN" sz="28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63738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E7A803-B857-4BEF-90B8-71BD2901B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大纲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D4DB13B-E1E4-4F1C-B3B5-F4FFED1605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主题大纲</a:t>
            </a:r>
            <a:endParaRPr lang="en-US" altLang="zh-CN" dirty="0"/>
          </a:p>
          <a:p>
            <a:pPr lvl="1"/>
            <a:r>
              <a:rPr lang="zh-CN" altLang="en-US" dirty="0"/>
              <a:t>带着权柄的事工</a:t>
            </a:r>
            <a:endParaRPr lang="en-US" altLang="zh-CN" dirty="0"/>
          </a:p>
          <a:p>
            <a:pPr lvl="1"/>
            <a:r>
              <a:rPr lang="zh-CN" altLang="en-US" dirty="0"/>
              <a:t>权柄从何而来</a:t>
            </a:r>
            <a:endParaRPr lang="en-US" altLang="zh-CN" dirty="0"/>
          </a:p>
          <a:p>
            <a:pPr lvl="1"/>
            <a:r>
              <a:rPr lang="zh-CN" altLang="en-US" dirty="0"/>
              <a:t>信服基督得权柄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29929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6789C97-EE7C-44AB-BB57-4E84D507D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带着权柄的事工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FBF26EA-2FAC-4027-B28E-7B616BA049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耶稣在圣殿中的事工</a:t>
            </a:r>
            <a:endParaRPr lang="en-US" altLang="zh-CN" dirty="0"/>
          </a:p>
          <a:p>
            <a:pPr lvl="1"/>
            <a:r>
              <a:rPr lang="zh-CN" altLang="en-US" dirty="0"/>
              <a:t>洁净圣殿（太</a:t>
            </a:r>
            <a:r>
              <a:rPr lang="en-US" altLang="zh-CN" dirty="0"/>
              <a:t>21:12-13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医治病人（太</a:t>
            </a:r>
            <a:r>
              <a:rPr lang="en-US" altLang="zh-CN" dirty="0"/>
              <a:t>21:14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教导真理（太</a:t>
            </a:r>
            <a:r>
              <a:rPr lang="en-US" altLang="zh-CN" dirty="0"/>
              <a:t>21:23</a:t>
            </a:r>
            <a:r>
              <a:rPr lang="zh-CN" altLang="en-US" dirty="0"/>
              <a:t>）</a:t>
            </a:r>
            <a:endParaRPr lang="en-US" altLang="zh-CN" dirty="0"/>
          </a:p>
          <a:p>
            <a:r>
              <a:rPr lang="zh-CN" altLang="en-US" dirty="0"/>
              <a:t>这些事本来由谁负责？</a:t>
            </a:r>
            <a:endParaRPr lang="en-US" altLang="zh-CN" dirty="0"/>
          </a:p>
          <a:p>
            <a:pPr lvl="1"/>
            <a:r>
              <a:rPr lang="zh-CN" altLang="en-US" dirty="0"/>
              <a:t>神职人员：祭司和祭司长</a:t>
            </a:r>
            <a:endParaRPr lang="en-US" altLang="zh-CN" dirty="0"/>
          </a:p>
          <a:p>
            <a:pPr lvl="1"/>
            <a:r>
              <a:rPr lang="zh-CN" altLang="en-US" dirty="0"/>
              <a:t>经学家：文士和法利赛人</a:t>
            </a:r>
            <a:endParaRPr lang="en-US" altLang="zh-CN" dirty="0"/>
          </a:p>
          <a:p>
            <a:pPr lvl="1"/>
            <a:r>
              <a:rPr lang="zh-CN" altLang="en-US" dirty="0"/>
              <a:t>公会领袖：民间的长老</a:t>
            </a:r>
          </a:p>
        </p:txBody>
      </p:sp>
    </p:spTree>
    <p:extLst>
      <p:ext uri="{BB962C8B-B14F-4D97-AF65-F5344CB8AC3E}">
        <p14:creationId xmlns:p14="http://schemas.microsoft.com/office/powerpoint/2010/main" val="1423350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0985970-7020-487A-B725-8A777EDEB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带着权柄的事工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D5B0E50-D7FB-4AF5-9FAC-64CF399386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各自的权柄职责</a:t>
            </a:r>
            <a:endParaRPr lang="en-US" altLang="zh-CN" dirty="0"/>
          </a:p>
          <a:p>
            <a:pPr lvl="1"/>
            <a:r>
              <a:rPr lang="zh-CN" altLang="en-US" dirty="0"/>
              <a:t>神职人员：旧约律法</a:t>
            </a:r>
            <a:endParaRPr lang="en-US" altLang="zh-CN" dirty="0"/>
          </a:p>
          <a:p>
            <a:pPr lvl="2"/>
            <a:r>
              <a:rPr lang="zh-CN" altLang="en-US" dirty="0"/>
              <a:t>献祭并使百姓分别为圣</a:t>
            </a:r>
            <a:endParaRPr lang="en-US" altLang="zh-CN" dirty="0"/>
          </a:p>
          <a:p>
            <a:pPr lvl="1"/>
            <a:r>
              <a:rPr lang="zh-CN" altLang="en-US" dirty="0"/>
              <a:t>经学家：政府的官员</a:t>
            </a:r>
            <a:endParaRPr lang="en-US" altLang="zh-CN" dirty="0"/>
          </a:p>
          <a:p>
            <a:pPr lvl="2"/>
            <a:r>
              <a:rPr lang="zh-CN" altLang="en-US" dirty="0"/>
              <a:t>教导和解释旧约圣经（以斯拉）</a:t>
            </a:r>
            <a:endParaRPr lang="en-US" altLang="zh-CN" dirty="0"/>
          </a:p>
          <a:p>
            <a:pPr lvl="1"/>
            <a:r>
              <a:rPr lang="zh-CN" altLang="en-US" dirty="0"/>
              <a:t>公会的领袖：罗马帝国认可</a:t>
            </a:r>
            <a:endParaRPr lang="en-US" altLang="zh-CN" dirty="0"/>
          </a:p>
          <a:p>
            <a:pPr lvl="2"/>
            <a:r>
              <a:rPr lang="zh-CN" altLang="en-US" dirty="0"/>
              <a:t>维护公共秩序并处理和律法有关的案件</a:t>
            </a:r>
          </a:p>
        </p:txBody>
      </p:sp>
    </p:spTree>
    <p:extLst>
      <p:ext uri="{BB962C8B-B14F-4D97-AF65-F5344CB8AC3E}">
        <p14:creationId xmlns:p14="http://schemas.microsoft.com/office/powerpoint/2010/main" val="328674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B98A574-1446-4E9D-89F3-DBD01CCFE5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权柄从何而来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025D6AC-94C9-4D65-9992-4DF1861321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祭司长和长老的质问</a:t>
            </a:r>
            <a:endParaRPr lang="en-US" altLang="zh-CN" dirty="0"/>
          </a:p>
          <a:p>
            <a:pPr lvl="1"/>
            <a:r>
              <a:rPr lang="zh-CN" altLang="en-US" dirty="0"/>
              <a:t>耶稣的权柄从何而来？</a:t>
            </a:r>
            <a:endParaRPr lang="en-US" altLang="zh-CN" dirty="0"/>
          </a:p>
          <a:p>
            <a:pPr lvl="2"/>
            <a:r>
              <a:rPr lang="zh-CN" altLang="en-US" dirty="0"/>
              <a:t>耶和华？罗马帝国？以色列民间？</a:t>
            </a:r>
            <a:endParaRPr lang="en-US" altLang="zh-CN" dirty="0"/>
          </a:p>
          <a:p>
            <a:pPr lvl="1"/>
            <a:r>
              <a:rPr lang="zh-CN" altLang="en-US" dirty="0"/>
              <a:t>质问的目的</a:t>
            </a:r>
            <a:endParaRPr lang="en-US" altLang="zh-CN" dirty="0"/>
          </a:p>
          <a:p>
            <a:pPr lvl="2"/>
            <a:r>
              <a:rPr lang="zh-CN" altLang="en-US" dirty="0"/>
              <a:t>并非进行确认</a:t>
            </a:r>
            <a:endParaRPr lang="en-US" altLang="zh-CN" dirty="0"/>
          </a:p>
          <a:p>
            <a:pPr lvl="2"/>
            <a:r>
              <a:rPr lang="zh-CN" altLang="en-US" dirty="0"/>
              <a:t>而是</a:t>
            </a:r>
            <a:endParaRPr lang="en-US" altLang="zh-CN" dirty="0"/>
          </a:p>
          <a:p>
            <a:pPr lvl="3"/>
            <a:r>
              <a:rPr lang="zh-CN" altLang="en-US" dirty="0"/>
              <a:t>阻止耶稣的事工</a:t>
            </a:r>
            <a:endParaRPr lang="en-US" altLang="zh-CN" dirty="0"/>
          </a:p>
          <a:p>
            <a:pPr lvl="3"/>
            <a:r>
              <a:rPr lang="zh-CN" altLang="en-US" dirty="0"/>
              <a:t>甚至想陷害耶稣</a:t>
            </a:r>
          </a:p>
        </p:txBody>
      </p:sp>
    </p:spTree>
    <p:extLst>
      <p:ext uri="{BB962C8B-B14F-4D97-AF65-F5344CB8AC3E}">
        <p14:creationId xmlns:p14="http://schemas.microsoft.com/office/powerpoint/2010/main" val="2455086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EDD378A-BFCE-491D-A2C3-D59AB3E5E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权柄从何而来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72DF536-FD1E-4F9F-8A44-3ED3A02A19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耶稣的反问</a:t>
            </a:r>
            <a:endParaRPr lang="en-US" altLang="zh-CN" dirty="0"/>
          </a:p>
          <a:p>
            <a:pPr lvl="1"/>
            <a:r>
              <a:rPr lang="zh-CN" altLang="en-US" dirty="0"/>
              <a:t>约翰的洗礼从何而来？</a:t>
            </a:r>
            <a:endParaRPr lang="en-US" altLang="zh-CN" dirty="0"/>
          </a:p>
          <a:p>
            <a:pPr lvl="2"/>
            <a:r>
              <a:rPr lang="zh-CN" altLang="en-US" dirty="0"/>
              <a:t>从天上来：约翰指向耶稣（约</a:t>
            </a:r>
            <a:r>
              <a:rPr lang="en-US" altLang="zh-CN" dirty="0"/>
              <a:t>1:19-34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从人间来：害怕百姓所以不敢说这话</a:t>
            </a:r>
            <a:endParaRPr lang="en-US" altLang="zh-CN" dirty="0"/>
          </a:p>
          <a:p>
            <a:pPr lvl="1"/>
            <a:r>
              <a:rPr lang="zh-CN" altLang="en-US" dirty="0"/>
              <a:t>祭司长和长老：不信约翰，更不信耶稣</a:t>
            </a:r>
            <a:endParaRPr lang="en-US" altLang="zh-CN" dirty="0"/>
          </a:p>
          <a:p>
            <a:pPr lvl="1"/>
            <a:r>
              <a:rPr lang="zh-CN" altLang="en-US" dirty="0"/>
              <a:t>耶稣的目的</a:t>
            </a:r>
            <a:endParaRPr lang="en-US" altLang="zh-CN" dirty="0"/>
          </a:p>
          <a:p>
            <a:pPr lvl="2"/>
            <a:r>
              <a:rPr lang="zh-CN" altLang="en-US" dirty="0"/>
              <a:t>质疑他们的判断能力</a:t>
            </a:r>
            <a:endParaRPr lang="en-US" altLang="zh-CN" dirty="0"/>
          </a:p>
          <a:p>
            <a:pPr lvl="2"/>
            <a:r>
              <a:rPr lang="zh-CN" altLang="en-US" dirty="0"/>
              <a:t>向寻求祂的人显明自己弥赛亚的身份</a:t>
            </a:r>
          </a:p>
        </p:txBody>
      </p:sp>
    </p:spTree>
    <p:extLst>
      <p:ext uri="{BB962C8B-B14F-4D97-AF65-F5344CB8AC3E}">
        <p14:creationId xmlns:p14="http://schemas.microsoft.com/office/powerpoint/2010/main" val="1726170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0768055-3A5A-41E1-974C-B6B19C551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信服基督得权柄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D5AAE17-475D-4D8A-8E8B-268C00D86F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祭司长和长老</a:t>
            </a:r>
            <a:endParaRPr lang="en-US" altLang="zh-CN" dirty="0"/>
          </a:p>
          <a:p>
            <a:pPr lvl="1"/>
            <a:r>
              <a:rPr lang="zh-CN" altLang="en-US" dirty="0"/>
              <a:t>本有权柄和责任审查</a:t>
            </a:r>
            <a:endParaRPr lang="en-US" altLang="zh-CN" dirty="0"/>
          </a:p>
          <a:p>
            <a:pPr lvl="1"/>
            <a:r>
              <a:rPr lang="zh-CN" altLang="en-US" dirty="0"/>
              <a:t>却自证自己不能胜任</a:t>
            </a:r>
            <a:endParaRPr lang="en-US" altLang="zh-CN" dirty="0"/>
          </a:p>
          <a:p>
            <a:pPr lvl="2"/>
            <a:r>
              <a:rPr lang="zh-CN" altLang="en-US" dirty="0"/>
              <a:t>不信圣经关于弥赛亚的启示</a:t>
            </a:r>
            <a:endParaRPr lang="en-US" altLang="zh-CN" dirty="0"/>
          </a:p>
          <a:p>
            <a:pPr lvl="2"/>
            <a:r>
              <a:rPr lang="zh-CN" altLang="en-US" dirty="0"/>
              <a:t>拒绝施洗约翰的见证</a:t>
            </a:r>
            <a:endParaRPr lang="en-US" altLang="zh-CN" dirty="0"/>
          </a:p>
          <a:p>
            <a:pPr lvl="2"/>
            <a:r>
              <a:rPr lang="zh-CN" altLang="en-US" dirty="0"/>
              <a:t>企图阻止耶稣基督的事工</a:t>
            </a:r>
          </a:p>
        </p:txBody>
      </p:sp>
    </p:spTree>
    <p:extLst>
      <p:ext uri="{BB962C8B-B14F-4D97-AF65-F5344CB8AC3E}">
        <p14:creationId xmlns:p14="http://schemas.microsoft.com/office/powerpoint/2010/main" val="2017059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49071</TotalTime>
  <Words>641</Words>
  <Application>Microsoft Office PowerPoint</Application>
  <PresentationFormat>全屏显示(4:3)</PresentationFormat>
  <Paragraphs>85</Paragraphs>
  <Slides>11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5" baseType="lpstr">
      <vt:lpstr>微软雅黑</vt:lpstr>
      <vt:lpstr>Arial</vt:lpstr>
      <vt:lpstr>Calibri</vt:lpstr>
      <vt:lpstr>Office 主题</vt:lpstr>
      <vt:lpstr>马太福音 21:23-27</vt:lpstr>
      <vt:lpstr>马太福音 21:23-27</vt:lpstr>
      <vt:lpstr>天国的样式：第五篇</vt:lpstr>
      <vt:lpstr>大纲</vt:lpstr>
      <vt:lpstr>带着权柄的事工</vt:lpstr>
      <vt:lpstr>带着权柄的事工</vt:lpstr>
      <vt:lpstr>权柄从何而来</vt:lpstr>
      <vt:lpstr>权柄从何而来</vt:lpstr>
      <vt:lpstr>信服基督得权柄</vt:lpstr>
      <vt:lpstr>信服基督得权柄</vt:lpstr>
      <vt:lpstr>总结和应用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主仆制作   QQ:191760425</dc:title>
  <dc:subject>主仆制作   QQ:191760425</dc:subject>
  <dc:creator>Elim</dc:creator>
  <dc:description>主仆制作   QQ:191760425</dc:description>
  <cp:lastModifiedBy>Elim</cp:lastModifiedBy>
  <cp:revision>2478</cp:revision>
  <dcterms:modified xsi:type="dcterms:W3CDTF">2021-09-18T14:31:48Z</dcterms:modified>
</cp:coreProperties>
</file>