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80" r:id="rId3"/>
    <p:sldId id="278" r:id="rId4"/>
    <p:sldId id="279" r:id="rId5"/>
    <p:sldId id="281" r:id="rId6"/>
    <p:sldId id="282" r:id="rId7"/>
    <p:sldId id="284" r:id="rId8"/>
    <p:sldId id="283" r:id="rId9"/>
    <p:sldId id="285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首金杨倩：网友从“冲冲冲”，到“滚出中国”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21:18-22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不要假冒为善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不要假冒为善</a:t>
            </a:r>
            <a:endParaRPr lang="en-US" altLang="zh-CN" dirty="0"/>
          </a:p>
          <a:p>
            <a:pPr lvl="1"/>
            <a:r>
              <a:rPr lang="zh-CN" altLang="en-US" dirty="0"/>
              <a:t>假冒为善是标榜敬虔却不结果子</a:t>
            </a:r>
            <a:endParaRPr lang="en-US" altLang="zh-CN" dirty="0"/>
          </a:p>
          <a:p>
            <a:pPr lvl="1"/>
            <a:r>
              <a:rPr lang="zh-CN" altLang="en-US" dirty="0"/>
              <a:t>假冒为善要面临神的审判</a:t>
            </a:r>
            <a:endParaRPr lang="en-US" altLang="zh-CN" dirty="0"/>
          </a:p>
          <a:p>
            <a:pPr lvl="1"/>
            <a:r>
              <a:rPr lang="zh-CN" altLang="en-US" dirty="0"/>
              <a:t>信靠基督，用信心来回应神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不结果子的原因一：寻求自己的国度</a:t>
            </a:r>
            <a:endParaRPr lang="en-US" altLang="zh-CN" dirty="0"/>
          </a:p>
          <a:p>
            <a:pPr lvl="1"/>
            <a:r>
              <a:rPr lang="zh-CN" altLang="en-US" dirty="0"/>
              <a:t>不结果子的原因二：对神旨意的疑惑</a:t>
            </a:r>
            <a:endParaRPr lang="en-US" altLang="zh-CN" dirty="0"/>
          </a:p>
          <a:p>
            <a:pPr lvl="1"/>
            <a:r>
              <a:rPr lang="zh-CN" altLang="en-US" dirty="0"/>
              <a:t>不结果子的原因三：没真正跟随耶稣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21:18-22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18</a:t>
            </a:r>
            <a:r>
              <a:rPr lang="zh-CN" altLang="en-US" sz="3000" dirty="0"/>
              <a:t>早晨回城的时候，他饿了，</a:t>
            </a:r>
            <a:r>
              <a:rPr lang="en-US" altLang="zh-CN" sz="3000" baseline="30000" dirty="0"/>
              <a:t>19</a:t>
            </a:r>
            <a:r>
              <a:rPr lang="zh-CN" altLang="en-US" sz="3000" dirty="0"/>
              <a:t>看见路旁有一棵无花果树，就走到跟前，在树上找不着什么，不过有叶子，就对树说：“从今以后，你永不结果子！”那无花果树就立刻枯干了。</a:t>
            </a:r>
            <a:r>
              <a:rPr lang="en-US" altLang="zh-CN" sz="3000" baseline="30000" dirty="0"/>
              <a:t>20</a:t>
            </a:r>
            <a:r>
              <a:rPr lang="zh-CN" altLang="en-US" sz="3000" dirty="0"/>
              <a:t>门徒看见了，便希奇说：“无花果树怎么立刻枯干了呢？”</a:t>
            </a:r>
            <a:r>
              <a:rPr lang="en-US" altLang="zh-CN" sz="3000" baseline="30000" dirty="0"/>
              <a:t>21</a:t>
            </a:r>
            <a:r>
              <a:rPr lang="zh-CN" altLang="en-US" sz="3000" dirty="0"/>
              <a:t>耶稣回答说：“我实在告诉你们：你们若有信心，不疑惑，不但能行无花果树上所行的事，就是对这座山说：‘你挪开此地，投在海里！’也必成就。</a:t>
            </a:r>
            <a:r>
              <a:rPr lang="en-US" altLang="zh-CN" sz="3000" baseline="30000" dirty="0"/>
              <a:t>22</a:t>
            </a:r>
            <a:r>
              <a:rPr lang="zh-CN" altLang="en-US" sz="3000" dirty="0"/>
              <a:t>你们祷告，无论求什么，只要信，就必得着。”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3920862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洁净圣殿（太</a:t>
            </a:r>
            <a:r>
              <a:rPr lang="en-US" altLang="zh-CN" sz="2000" dirty="0"/>
              <a:t>21:12-17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不要假冒为善（太</a:t>
            </a:r>
            <a:r>
              <a:rPr lang="en-US" altLang="zh-CN" sz="2000" dirty="0">
                <a:solidFill>
                  <a:srgbClr val="FFC000"/>
                </a:solidFill>
              </a:rPr>
              <a:t>21:18-22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假冒为善的生命（</a:t>
            </a:r>
            <a:r>
              <a:rPr lang="en-US" altLang="zh-CN" dirty="0"/>
              <a:t>18-19a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导致审判的结局（</a:t>
            </a:r>
            <a:r>
              <a:rPr lang="en-US" altLang="zh-CN" dirty="0"/>
              <a:t>19b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结出信心的果子（</a:t>
            </a:r>
            <a:r>
              <a:rPr lang="en-US" altLang="zh-CN" dirty="0"/>
              <a:t>20-22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44D115-B3E9-4558-A216-AB9F05E2F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假冒为善的生命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6742B1-041E-42EB-82DE-C53C61770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耶稣的行为很奇怪吗？</a:t>
            </a:r>
            <a:endParaRPr lang="en-US" altLang="zh-CN" dirty="0"/>
          </a:p>
          <a:p>
            <a:pPr lvl="1"/>
            <a:r>
              <a:rPr lang="zh-CN" altLang="en-US" dirty="0"/>
              <a:t>耶稣和门徒所见</a:t>
            </a:r>
            <a:endParaRPr lang="en-US" altLang="zh-CN" dirty="0"/>
          </a:p>
          <a:p>
            <a:pPr lvl="2"/>
            <a:r>
              <a:rPr lang="zh-CN" altLang="en-US" dirty="0"/>
              <a:t>耶稣回城的时候饿了</a:t>
            </a:r>
            <a:endParaRPr lang="en-US" altLang="zh-CN" dirty="0"/>
          </a:p>
          <a:p>
            <a:pPr lvl="2"/>
            <a:r>
              <a:rPr lang="zh-CN" altLang="en-US" dirty="0"/>
              <a:t>路旁有一颗无花果树</a:t>
            </a:r>
            <a:endParaRPr lang="en-US" altLang="zh-CN" dirty="0"/>
          </a:p>
          <a:p>
            <a:pPr lvl="2"/>
            <a:r>
              <a:rPr lang="zh-CN" altLang="en-US" dirty="0"/>
              <a:t>树上没有果子只有叶子</a:t>
            </a:r>
            <a:endParaRPr lang="en-US" altLang="zh-CN" dirty="0"/>
          </a:p>
          <a:p>
            <a:pPr lvl="1"/>
            <a:r>
              <a:rPr lang="zh-CN" altLang="en-US" dirty="0"/>
              <a:t>无花果树的特性</a:t>
            </a:r>
            <a:endParaRPr lang="en-US" altLang="zh-CN" dirty="0"/>
          </a:p>
          <a:p>
            <a:pPr lvl="2"/>
            <a:r>
              <a:rPr lang="zh-CN" altLang="en-US" dirty="0"/>
              <a:t>叶子和果子几乎同时出现</a:t>
            </a:r>
            <a:endParaRPr lang="en-US" altLang="zh-CN" dirty="0"/>
          </a:p>
          <a:p>
            <a:pPr lvl="2"/>
            <a:r>
              <a:rPr lang="zh-CN" altLang="en-US" dirty="0"/>
              <a:t>有叶子就代表结果子了</a:t>
            </a:r>
            <a:endParaRPr lang="en-US" altLang="zh-CN" dirty="0"/>
          </a:p>
          <a:p>
            <a:pPr lvl="2"/>
            <a:r>
              <a:rPr lang="zh-CN" altLang="en-US" dirty="0"/>
              <a:t>未熟的果子不可口但可以吃</a:t>
            </a:r>
            <a:endParaRPr lang="en-US" altLang="zh-CN" dirty="0"/>
          </a:p>
          <a:p>
            <a:pPr lvl="1"/>
            <a:r>
              <a:rPr lang="zh-CN" altLang="en-US" dirty="0"/>
              <a:t>耶稣难道不能去其他树上找果子吃？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5429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063463-0EEC-4E5B-A3F5-5A0FF3961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假冒为善的生命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720CAB-922C-427B-AA6F-4AA15F024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耶稣的实物教学</a:t>
            </a:r>
            <a:endParaRPr lang="en-US" altLang="zh-CN" dirty="0"/>
          </a:p>
          <a:p>
            <a:pPr lvl="1"/>
            <a:r>
              <a:rPr lang="zh-CN" altLang="en-US" dirty="0"/>
              <a:t>重点</a:t>
            </a:r>
            <a:endParaRPr lang="en-US" altLang="zh-CN" dirty="0"/>
          </a:p>
          <a:p>
            <a:pPr lvl="2"/>
            <a:r>
              <a:rPr lang="zh-CN" altLang="en-US" dirty="0"/>
              <a:t>并非因为它不结果子</a:t>
            </a:r>
            <a:endParaRPr lang="en-US" altLang="zh-CN" dirty="0"/>
          </a:p>
          <a:p>
            <a:pPr lvl="2"/>
            <a:r>
              <a:rPr lang="zh-CN" altLang="en-US" dirty="0"/>
              <a:t>而是它炫耀会结果子的生命，却没有结出果子</a:t>
            </a:r>
            <a:endParaRPr lang="en-US" altLang="zh-CN" dirty="0"/>
          </a:p>
          <a:p>
            <a:pPr lvl="1"/>
            <a:r>
              <a:rPr lang="zh-CN" altLang="en-US" dirty="0"/>
              <a:t>假冒为善的生命（联系上段经文）</a:t>
            </a:r>
            <a:endParaRPr lang="en-US" altLang="zh-CN" dirty="0"/>
          </a:p>
          <a:p>
            <a:pPr lvl="2"/>
            <a:r>
              <a:rPr lang="zh-CN" altLang="en-US" dirty="0"/>
              <a:t>面对耶稣行的奇事</a:t>
            </a:r>
            <a:endParaRPr lang="en-US" altLang="zh-CN" dirty="0"/>
          </a:p>
          <a:p>
            <a:pPr lvl="3"/>
            <a:r>
              <a:rPr lang="zh-CN" altLang="en-US" dirty="0"/>
              <a:t>孩童：赞美耶稣</a:t>
            </a:r>
            <a:endParaRPr lang="en-US" altLang="zh-CN" dirty="0"/>
          </a:p>
          <a:p>
            <a:pPr lvl="3"/>
            <a:r>
              <a:rPr lang="zh-CN" altLang="en-US" dirty="0"/>
              <a:t>祭司长和文士：恼怒耶稣获得赞美</a:t>
            </a:r>
            <a:endParaRPr lang="en-US" altLang="zh-CN" dirty="0"/>
          </a:p>
          <a:p>
            <a:pPr lvl="2"/>
            <a:r>
              <a:rPr lang="zh-CN" altLang="en-US" dirty="0"/>
              <a:t>假冒为善的人：标榜敬虔却不结果子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993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D175C0-A633-4417-A601-1C7AD0439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导致审判的结局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15549D-9D98-4209-BFB4-CB00CC07A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耶稣咒诅无花果树</a:t>
            </a:r>
            <a:endParaRPr lang="en-US" altLang="zh-CN" dirty="0"/>
          </a:p>
          <a:p>
            <a:pPr lvl="1"/>
            <a:r>
              <a:rPr lang="zh-CN" altLang="en-US" dirty="0"/>
              <a:t>旧约先知向以色列的宣告</a:t>
            </a:r>
            <a:endParaRPr lang="en-US" altLang="zh-CN" dirty="0"/>
          </a:p>
          <a:p>
            <a:pPr lvl="2"/>
            <a:r>
              <a:rPr lang="zh-CN" altLang="en-US" dirty="0"/>
              <a:t>赛</a:t>
            </a:r>
            <a:r>
              <a:rPr lang="en-US" altLang="zh-CN" dirty="0"/>
              <a:t>5:1-7</a:t>
            </a:r>
          </a:p>
          <a:p>
            <a:pPr lvl="2"/>
            <a:r>
              <a:rPr lang="zh-CN" altLang="en-US" dirty="0"/>
              <a:t>耶</a:t>
            </a:r>
            <a:r>
              <a:rPr lang="en-US" altLang="zh-CN" dirty="0"/>
              <a:t>24:1-10</a:t>
            </a:r>
          </a:p>
          <a:p>
            <a:pPr lvl="1"/>
            <a:r>
              <a:rPr lang="zh-CN" altLang="en-US" dirty="0"/>
              <a:t>神恨恶一切虚伪的敬虔</a:t>
            </a:r>
            <a:endParaRPr lang="en-US" altLang="zh-CN" dirty="0"/>
          </a:p>
          <a:p>
            <a:pPr lvl="2"/>
            <a:r>
              <a:rPr lang="zh-CN" altLang="en-US" dirty="0"/>
              <a:t>登山宝训（太</a:t>
            </a:r>
            <a:r>
              <a:rPr lang="en-US" altLang="zh-CN" dirty="0"/>
              <a:t>6:2</a:t>
            </a:r>
            <a:r>
              <a:rPr lang="zh-CN" altLang="en-US" dirty="0"/>
              <a:t>、</a:t>
            </a:r>
            <a:r>
              <a:rPr lang="en-US" altLang="zh-CN" dirty="0"/>
              <a:t>5</a:t>
            </a:r>
            <a:r>
              <a:rPr lang="zh-CN" altLang="en-US" dirty="0"/>
              <a:t>、</a:t>
            </a:r>
            <a:r>
              <a:rPr lang="en-US" altLang="zh-CN" dirty="0"/>
              <a:t>16</a:t>
            </a:r>
            <a:r>
              <a:rPr lang="zh-CN" altLang="en-US" dirty="0"/>
              <a:t>，</a:t>
            </a:r>
            <a:r>
              <a:rPr lang="en-US" altLang="zh-CN" dirty="0"/>
              <a:t>7:5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法利赛人的试探（</a:t>
            </a:r>
            <a:r>
              <a:rPr lang="en-US" altLang="zh-CN" dirty="0"/>
              <a:t>15:7-9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神的审判</a:t>
            </a:r>
            <a:endParaRPr lang="en-US" altLang="zh-CN" dirty="0"/>
          </a:p>
          <a:p>
            <a:pPr lvl="2"/>
            <a:r>
              <a:rPr lang="zh-CN" altLang="en-US" dirty="0"/>
              <a:t>耶稣咒诅无花果树是神审判的类比</a:t>
            </a:r>
            <a:endParaRPr lang="en-US" altLang="zh-CN" dirty="0"/>
          </a:p>
          <a:p>
            <a:pPr lvl="2"/>
            <a:r>
              <a:rPr lang="zh-CN" altLang="en-US" dirty="0"/>
              <a:t>神的审判会临到假冒为善的人</a:t>
            </a:r>
          </a:p>
        </p:txBody>
      </p:sp>
    </p:spTree>
    <p:extLst>
      <p:ext uri="{BB962C8B-B14F-4D97-AF65-F5344CB8AC3E}">
        <p14:creationId xmlns:p14="http://schemas.microsoft.com/office/powerpoint/2010/main" val="423468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A505F9-D796-4A08-9707-BFBFC52F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结出信心的果子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10D640-E908-414C-8836-19A6ED69F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门徒肤浅的回应</a:t>
            </a:r>
            <a:endParaRPr lang="en-US" altLang="zh-CN" dirty="0"/>
          </a:p>
          <a:p>
            <a:pPr lvl="1"/>
            <a:r>
              <a:rPr lang="zh-CN" altLang="en-US" dirty="0"/>
              <a:t>他们的关注点在神迹本身</a:t>
            </a:r>
            <a:endParaRPr lang="en-US" altLang="zh-CN" dirty="0"/>
          </a:p>
          <a:p>
            <a:pPr lvl="1"/>
            <a:r>
              <a:rPr lang="zh-CN" altLang="en-US" dirty="0"/>
              <a:t>他们好像从来看见耶稣行过神迹</a:t>
            </a:r>
            <a:endParaRPr lang="en-US" altLang="zh-CN" dirty="0"/>
          </a:p>
          <a:p>
            <a:r>
              <a:rPr lang="zh-CN" altLang="en-US" dirty="0"/>
              <a:t>耶稣的焦点：不要疑惑只要信</a:t>
            </a:r>
            <a:endParaRPr lang="en-US" altLang="zh-CN" dirty="0"/>
          </a:p>
          <a:p>
            <a:pPr lvl="1"/>
            <a:r>
              <a:rPr lang="zh-CN" altLang="en-US" dirty="0"/>
              <a:t>信谁？</a:t>
            </a:r>
            <a:endParaRPr lang="en-US" altLang="zh-CN" dirty="0"/>
          </a:p>
          <a:p>
            <a:pPr lvl="2"/>
            <a:r>
              <a:rPr lang="zh-CN" altLang="en-US" dirty="0"/>
              <a:t>文士和法利赛人：相信律法</a:t>
            </a:r>
            <a:endParaRPr lang="en-US" altLang="zh-CN" dirty="0"/>
          </a:p>
          <a:p>
            <a:pPr lvl="2"/>
            <a:r>
              <a:rPr lang="zh-CN" altLang="en-US" dirty="0"/>
              <a:t>门徒：</a:t>
            </a:r>
            <a:r>
              <a:rPr lang="zh-CN" altLang="en-US" dirty="0">
                <a:sym typeface="Wingdings" panose="05000000000000000000" pitchFamily="2" charset="2"/>
              </a:rPr>
              <a:t>（应该）相信耶稣</a:t>
            </a:r>
            <a:endParaRPr lang="en-US" altLang="zh-CN" dirty="0">
              <a:sym typeface="Wingdings" panose="05000000000000000000" pitchFamily="2" charset="2"/>
            </a:endParaRPr>
          </a:p>
          <a:p>
            <a:pPr lvl="1"/>
            <a:r>
              <a:rPr lang="zh-CN" altLang="en-US" dirty="0">
                <a:sym typeface="Wingdings" panose="05000000000000000000" pitchFamily="2" charset="2"/>
              </a:rPr>
              <a:t>信什么？</a:t>
            </a:r>
            <a:endParaRPr lang="en-US" altLang="zh-CN" dirty="0">
              <a:sym typeface="Wingdings" panose="05000000000000000000" pitchFamily="2" charset="2"/>
            </a:endParaRPr>
          </a:p>
          <a:p>
            <a:pPr lvl="2"/>
            <a:r>
              <a:rPr lang="zh-CN" altLang="en-US" dirty="0">
                <a:sym typeface="Wingdings" panose="05000000000000000000" pitchFamily="2" charset="2"/>
              </a:rPr>
              <a:t>文士和法利赛人：行律法是神的旨意</a:t>
            </a:r>
            <a:endParaRPr lang="en-US" altLang="zh-CN" dirty="0">
              <a:sym typeface="Wingdings" panose="05000000000000000000" pitchFamily="2" charset="2"/>
            </a:endParaRPr>
          </a:p>
          <a:p>
            <a:pPr lvl="2"/>
            <a:r>
              <a:rPr lang="zh-CN" altLang="en-US" dirty="0">
                <a:sym typeface="Wingdings" panose="05000000000000000000" pitchFamily="2" charset="2"/>
              </a:rPr>
              <a:t>门徒：耶稣（弥赛亚）是神的旨意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56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96CE47-1B43-44ED-B580-AA56149A7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结出信心的果子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05493D-3C97-4005-BE09-270742C59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什么是有信心的祷告？</a:t>
            </a:r>
            <a:endParaRPr lang="en-US" altLang="zh-CN" dirty="0"/>
          </a:p>
          <a:p>
            <a:pPr lvl="1"/>
            <a:r>
              <a:rPr lang="zh-CN" altLang="en-US" dirty="0"/>
              <a:t>不是我求什么神就应允</a:t>
            </a:r>
            <a:endParaRPr lang="en-US" altLang="zh-CN" dirty="0"/>
          </a:p>
          <a:p>
            <a:pPr lvl="1"/>
            <a:r>
              <a:rPr lang="zh-CN" altLang="en-US" dirty="0"/>
              <a:t>而是求在神的旨意中</a:t>
            </a:r>
            <a:endParaRPr lang="en-US" altLang="zh-CN" dirty="0"/>
          </a:p>
          <a:p>
            <a:pPr lvl="2"/>
            <a:r>
              <a:rPr lang="zh-CN" altLang="en-US" dirty="0"/>
              <a:t>信靠神（基督）</a:t>
            </a:r>
            <a:endParaRPr lang="en-US" altLang="zh-CN" dirty="0"/>
          </a:p>
          <a:p>
            <a:pPr lvl="2"/>
            <a:r>
              <a:rPr lang="zh-CN" altLang="en-US" dirty="0"/>
              <a:t>认识神的旨意</a:t>
            </a:r>
            <a:endParaRPr lang="en-US" altLang="zh-CN" dirty="0"/>
          </a:p>
          <a:p>
            <a:pPr lvl="2"/>
            <a:r>
              <a:rPr lang="zh-CN" altLang="en-US" dirty="0"/>
              <a:t>顺服神的旨意</a:t>
            </a:r>
            <a:endParaRPr lang="en-US" altLang="zh-CN" dirty="0"/>
          </a:p>
          <a:p>
            <a:pPr lvl="1"/>
            <a:r>
              <a:rPr lang="zh-CN" altLang="en-US" dirty="0"/>
              <a:t>有信心的祷告</a:t>
            </a:r>
            <a:endParaRPr lang="en-US" altLang="zh-CN" dirty="0"/>
          </a:p>
          <a:p>
            <a:pPr lvl="2"/>
            <a:r>
              <a:rPr lang="zh-CN" altLang="en-US" dirty="0"/>
              <a:t>先求神的国和神的义</a:t>
            </a:r>
            <a:endParaRPr lang="en-US" altLang="zh-CN" dirty="0"/>
          </a:p>
          <a:p>
            <a:pPr lvl="2"/>
            <a:r>
              <a:rPr lang="zh-CN" altLang="en-US" dirty="0"/>
              <a:t>带出正确的行为（可</a:t>
            </a:r>
            <a:r>
              <a:rPr lang="en-US" altLang="zh-CN" dirty="0"/>
              <a:t>11:25-26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10265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48700</TotalTime>
  <Words>686</Words>
  <Application>Microsoft Office PowerPoint</Application>
  <PresentationFormat>全屏显示(4:3)</PresentationFormat>
  <Paragraphs>87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21:18-22</vt:lpstr>
      <vt:lpstr>马太福音 21:18-22</vt:lpstr>
      <vt:lpstr>天国的样式：第五篇</vt:lpstr>
      <vt:lpstr>大纲</vt:lpstr>
      <vt:lpstr>假冒为善的生命</vt:lpstr>
      <vt:lpstr>假冒为善的生命</vt:lpstr>
      <vt:lpstr>导致审判的结局</vt:lpstr>
      <vt:lpstr>结出信心的果子</vt:lpstr>
      <vt:lpstr>结出信心的果子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2458</cp:revision>
  <dcterms:modified xsi:type="dcterms:W3CDTF">2021-09-04T12:20:19Z</dcterms:modified>
</cp:coreProperties>
</file>