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80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2021/8/14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首金杨倩：网友从“冲冲冲”，到“滚出中国”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21:12-17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洁净圣殿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耶稣是真正的圣殿</a:t>
            </a:r>
            <a:endParaRPr lang="en-US" altLang="zh-CN" dirty="0"/>
          </a:p>
          <a:p>
            <a:pPr lvl="1"/>
            <a:r>
              <a:rPr lang="zh-CN" altLang="en-US" dirty="0"/>
              <a:t>是我们整个敬拜的中心</a:t>
            </a:r>
            <a:endParaRPr lang="en-US" altLang="zh-CN" dirty="0"/>
          </a:p>
          <a:p>
            <a:pPr lvl="1"/>
            <a:r>
              <a:rPr lang="zh-CN" altLang="en-US" dirty="0"/>
              <a:t>满有神的怜悯和恩典</a:t>
            </a:r>
            <a:endParaRPr lang="en-US" altLang="zh-CN" dirty="0"/>
          </a:p>
          <a:p>
            <a:pPr lvl="1"/>
            <a:r>
              <a:rPr lang="zh-CN" altLang="en-US" dirty="0"/>
              <a:t>配得万民的称颂和赞美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基督有没有成为我们生命敬拜的中心？</a:t>
            </a:r>
            <a:endParaRPr lang="en-US" altLang="zh-CN" dirty="0"/>
          </a:p>
          <a:p>
            <a:pPr lvl="1"/>
            <a:r>
              <a:rPr lang="zh-CN" altLang="en-US" dirty="0"/>
              <a:t>我们有没有像基督那样怜悯那些有需要的人？</a:t>
            </a:r>
            <a:endParaRPr lang="en-US" altLang="zh-CN" dirty="0"/>
          </a:p>
          <a:p>
            <a:pPr lvl="1"/>
            <a:r>
              <a:rPr lang="zh-CN" altLang="en-US" dirty="0"/>
              <a:t>我们有没有觉得自己配得恩典而忽视传福音？</a:t>
            </a:r>
            <a:endParaRPr lang="en-US" altLang="zh-CN" dirty="0"/>
          </a:p>
          <a:p>
            <a:pPr lvl="1"/>
            <a:r>
              <a:rPr lang="zh-CN" altLang="en-US" dirty="0"/>
              <a:t>我们有没有常常因着基督的恩典来赞美祂？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21:12-17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12</a:t>
            </a:r>
            <a:r>
              <a:rPr lang="zh-CN" altLang="en-US" sz="2800" dirty="0"/>
              <a:t>耶稣进了　神的殿，赶出殿里一切作买卖的人，推倒兑换银钱之人的桌子和卖鸽子之人的凳子；</a:t>
            </a:r>
            <a:r>
              <a:rPr lang="en-US" altLang="zh-CN" sz="2800" baseline="30000" dirty="0"/>
              <a:t>13</a:t>
            </a:r>
            <a:r>
              <a:rPr lang="zh-CN" altLang="en-US" sz="2800" dirty="0"/>
              <a:t>对他们说：“经上记着说：‘我的殿必称为祷告的殿’，你们倒使它成为贼窝了！”</a:t>
            </a:r>
            <a:r>
              <a:rPr lang="en-US" altLang="zh-CN" sz="2800" baseline="30000" dirty="0"/>
              <a:t>14</a:t>
            </a:r>
            <a:r>
              <a:rPr lang="zh-CN" altLang="en-US" sz="2800" dirty="0"/>
              <a:t>在殿里有瞎子、瘸子到耶稣跟前，他就治好了他们。</a:t>
            </a:r>
            <a:r>
              <a:rPr lang="en-US" altLang="zh-CN" sz="2800" baseline="30000" dirty="0"/>
              <a:t>15</a:t>
            </a:r>
            <a:r>
              <a:rPr lang="zh-CN" altLang="en-US" sz="2800" dirty="0"/>
              <a:t>祭司长和文士看见耶稣所行的奇事，又见小孩子在殿里喊着说：“和散那归于大卫的子孙！”就甚恼怒，</a:t>
            </a:r>
            <a:r>
              <a:rPr lang="en-US" altLang="zh-CN" sz="2800" baseline="30000" dirty="0"/>
              <a:t>16</a:t>
            </a:r>
            <a:r>
              <a:rPr lang="zh-CN" altLang="en-US" sz="2800" dirty="0"/>
              <a:t>对他说：“这些人所说的，你听见了吗？”耶稣说：“是的。经上说：‘你从婴孩和吃奶的口中完全了赞美的话。’你们没有念过吗？”</a:t>
            </a:r>
            <a:r>
              <a:rPr lang="en-US" altLang="zh-CN" sz="2800" baseline="30000" dirty="0"/>
              <a:t>17</a:t>
            </a:r>
            <a:r>
              <a:rPr lang="zh-CN" altLang="en-US" sz="2800" dirty="0"/>
              <a:t>于是离开他们，出城到伯大尼去，在那里住宿。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洁净圣殿（太</a:t>
            </a:r>
            <a:r>
              <a:rPr lang="en-US" altLang="zh-CN" sz="2000" dirty="0">
                <a:solidFill>
                  <a:srgbClr val="FFC000"/>
                </a:solidFill>
              </a:rPr>
              <a:t>21:12-17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主题大纲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洁净圣殿（</a:t>
            </a:r>
            <a:r>
              <a:rPr lang="en-US" altLang="zh-CN" dirty="0"/>
              <a:t>12-13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医治病人（</a:t>
            </a:r>
            <a:r>
              <a:rPr lang="en-US" altLang="zh-CN" dirty="0"/>
              <a:t>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赞美基督（</a:t>
            </a:r>
            <a:r>
              <a:rPr lang="en-US" altLang="zh-CN" dirty="0"/>
              <a:t>15-17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DE68E-A37E-4F74-B85B-8A8A990CE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洁净圣殿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B92FA5-9606-4458-85B2-695BCB0A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以色列人敬拜的中心</a:t>
            </a:r>
            <a:endParaRPr lang="en-US" altLang="zh-CN" dirty="0"/>
          </a:p>
          <a:p>
            <a:pPr lvl="1"/>
            <a:r>
              <a:rPr lang="zh-CN" altLang="en-US" dirty="0"/>
              <a:t>会幕</a:t>
            </a:r>
            <a:r>
              <a:rPr lang="en-US" altLang="zh-CN" dirty="0"/>
              <a:t>——</a:t>
            </a:r>
            <a:r>
              <a:rPr lang="zh-CN" altLang="en-US" dirty="0"/>
              <a:t>所罗门王之前（旷野、迦南地）</a:t>
            </a:r>
            <a:endParaRPr lang="en-US" altLang="zh-CN" dirty="0"/>
          </a:p>
          <a:p>
            <a:pPr lvl="1"/>
            <a:r>
              <a:rPr lang="zh-CN" altLang="en-US" dirty="0"/>
              <a:t>圣殿</a:t>
            </a:r>
            <a:r>
              <a:rPr lang="en-US" altLang="zh-CN" dirty="0"/>
              <a:t>——</a:t>
            </a:r>
            <a:r>
              <a:rPr lang="zh-CN" altLang="en-US" dirty="0"/>
              <a:t>所罗门王之后（南国、北国）</a:t>
            </a:r>
            <a:endParaRPr lang="en-US" altLang="zh-CN" dirty="0"/>
          </a:p>
          <a:p>
            <a:pPr lvl="1"/>
            <a:r>
              <a:rPr lang="zh-CN" altLang="en-US" dirty="0"/>
              <a:t>第二圣殿</a:t>
            </a:r>
            <a:r>
              <a:rPr lang="en-US" altLang="zh-CN" dirty="0"/>
              <a:t>——</a:t>
            </a:r>
            <a:r>
              <a:rPr lang="zh-CN" altLang="en-US" dirty="0"/>
              <a:t>被掳归回后</a:t>
            </a:r>
            <a:endParaRPr lang="en-US" altLang="zh-CN" dirty="0"/>
          </a:p>
          <a:p>
            <a:r>
              <a:rPr lang="zh-CN" altLang="en-US" dirty="0"/>
              <a:t>圣殿对于以色列人的意义</a:t>
            </a:r>
            <a:endParaRPr lang="en-US" altLang="zh-CN" dirty="0"/>
          </a:p>
          <a:p>
            <a:pPr lvl="1"/>
            <a:r>
              <a:rPr lang="zh-CN" altLang="en-US" dirty="0"/>
              <a:t>被神拣选的民族</a:t>
            </a:r>
            <a:endParaRPr lang="en-US" altLang="zh-CN" dirty="0"/>
          </a:p>
          <a:p>
            <a:pPr lvl="1"/>
            <a:r>
              <a:rPr lang="zh-CN" altLang="en-US" dirty="0"/>
              <a:t>神的同在（祝福）</a:t>
            </a:r>
            <a:endParaRPr lang="en-US" altLang="zh-CN" dirty="0"/>
          </a:p>
          <a:p>
            <a:pPr lvl="1"/>
            <a:r>
              <a:rPr lang="zh-CN" altLang="en-US" dirty="0"/>
              <a:t>期盼弥赛亚的到来（玛</a:t>
            </a:r>
            <a:r>
              <a:rPr lang="en-US" altLang="zh-CN" dirty="0"/>
              <a:t>3:1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72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43D39D-A32B-4659-8823-75FA77743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洁净圣殿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889CFE-CBF5-4160-B3C5-15E223720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耶稣如何洁净圣殿？</a:t>
            </a:r>
            <a:endParaRPr lang="en-US" altLang="zh-CN" dirty="0"/>
          </a:p>
          <a:p>
            <a:pPr lvl="1"/>
            <a:r>
              <a:rPr lang="zh-CN" altLang="en-US" dirty="0"/>
              <a:t>以色列人在圣殿中的活动</a:t>
            </a:r>
            <a:endParaRPr lang="en-US" altLang="zh-CN" dirty="0"/>
          </a:p>
          <a:p>
            <a:pPr lvl="2"/>
            <a:r>
              <a:rPr lang="zh-CN" altLang="en-US" dirty="0"/>
              <a:t>献祭（牛、羊、鸽子）</a:t>
            </a:r>
            <a:endParaRPr lang="en-US" altLang="zh-CN" dirty="0"/>
          </a:p>
          <a:p>
            <a:pPr lvl="2"/>
            <a:r>
              <a:rPr lang="zh-CN" altLang="en-US" dirty="0"/>
              <a:t>缴纳圣殿税</a:t>
            </a:r>
            <a:endParaRPr lang="en-US" altLang="zh-CN" dirty="0"/>
          </a:p>
          <a:p>
            <a:pPr lvl="1"/>
            <a:r>
              <a:rPr lang="zh-CN" altLang="en-US" dirty="0"/>
              <a:t>耶稣做了什么？</a:t>
            </a:r>
            <a:endParaRPr lang="en-US" altLang="zh-CN" dirty="0"/>
          </a:p>
          <a:p>
            <a:pPr lvl="2"/>
            <a:r>
              <a:rPr lang="zh-CN" altLang="en-US" dirty="0"/>
              <a:t>赶出殿里一切做买卖的人</a:t>
            </a:r>
            <a:endParaRPr lang="en-US" altLang="zh-CN" dirty="0"/>
          </a:p>
          <a:p>
            <a:pPr lvl="2"/>
            <a:r>
              <a:rPr lang="zh-CN" altLang="en-US" dirty="0"/>
              <a:t>推倒卖鸽子之人的凳子</a:t>
            </a:r>
            <a:endParaRPr lang="en-US" altLang="zh-CN" dirty="0"/>
          </a:p>
          <a:p>
            <a:pPr lvl="2"/>
            <a:r>
              <a:rPr lang="zh-CN" altLang="en-US" dirty="0"/>
              <a:t>推倒兑换银钱之人的桌子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4838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FF3D9-C69A-498B-A51C-C037A014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洁净圣殿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2D7876-4490-4AD8-9B6B-BA8EEBAE3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耶稣为何洁净圣殿？</a:t>
            </a:r>
          </a:p>
          <a:p>
            <a:pPr lvl="1"/>
            <a:r>
              <a:rPr lang="zh-CN" altLang="en-US" dirty="0"/>
              <a:t>圣殿应该是</a:t>
            </a:r>
            <a:endParaRPr lang="en-US" altLang="zh-CN" dirty="0"/>
          </a:p>
          <a:p>
            <a:pPr lvl="2"/>
            <a:r>
              <a:rPr lang="zh-CN" altLang="en-US" dirty="0"/>
              <a:t>敬拜神的场所</a:t>
            </a:r>
            <a:endParaRPr lang="en-US" altLang="zh-CN" dirty="0"/>
          </a:p>
          <a:p>
            <a:pPr lvl="2"/>
            <a:r>
              <a:rPr lang="zh-CN" altLang="en-US" dirty="0"/>
              <a:t>万民（万国）祷告的殿（赛</a:t>
            </a:r>
            <a:r>
              <a:rPr lang="en-US" altLang="zh-CN" dirty="0"/>
              <a:t>56:7</a:t>
            </a:r>
            <a:r>
              <a:rPr lang="zh-CN" altLang="en-US" dirty="0"/>
              <a:t>，可</a:t>
            </a:r>
            <a:r>
              <a:rPr lang="en-US" altLang="zh-CN" dirty="0"/>
              <a:t>11:17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万国的祝福（创</a:t>
            </a:r>
            <a:r>
              <a:rPr lang="en-US" altLang="zh-CN" dirty="0"/>
              <a:t>12:3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万国的见证（赛</a:t>
            </a:r>
            <a:r>
              <a:rPr lang="en-US" altLang="zh-CN" dirty="0"/>
              <a:t>43:10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万国敬拜的中心（赛</a:t>
            </a:r>
            <a:r>
              <a:rPr lang="en-US" altLang="zh-CN" dirty="0"/>
              <a:t>2:2-4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现在圣殿却成了：贼窝（耶</a:t>
            </a:r>
            <a:r>
              <a:rPr lang="en-US" altLang="zh-CN" dirty="0"/>
              <a:t>7:11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个人牟利的场所（做买卖、兑换银钱）</a:t>
            </a:r>
            <a:endParaRPr lang="en-US" altLang="zh-CN" dirty="0"/>
          </a:p>
          <a:p>
            <a:pPr lvl="2"/>
            <a:r>
              <a:rPr lang="zh-CN" altLang="en-US" dirty="0"/>
              <a:t>民族主义的大本营</a:t>
            </a:r>
            <a:endParaRPr lang="en-US" altLang="zh-CN" dirty="0"/>
          </a:p>
          <a:p>
            <a:pPr lvl="2"/>
            <a:r>
              <a:rPr lang="zh-CN" altLang="en-US" dirty="0"/>
              <a:t>迷信信仰的象征：只看重圣殿，不在乎行为</a:t>
            </a:r>
          </a:p>
        </p:txBody>
      </p:sp>
    </p:spTree>
    <p:extLst>
      <p:ext uri="{BB962C8B-B14F-4D97-AF65-F5344CB8AC3E}">
        <p14:creationId xmlns:p14="http://schemas.microsoft.com/office/powerpoint/2010/main" val="30350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85A547-8950-4B35-A928-7FD630BC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医治病人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54A61A-8E9C-4AE0-AF85-A22ABC46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耶稣医治的对象</a:t>
            </a:r>
            <a:endParaRPr lang="en-US" altLang="zh-CN" dirty="0"/>
          </a:p>
          <a:p>
            <a:pPr lvl="1"/>
            <a:r>
              <a:rPr lang="zh-CN" altLang="en-US" dirty="0"/>
              <a:t>瞎子、瘸子</a:t>
            </a:r>
            <a:endParaRPr lang="en-US" altLang="zh-CN" dirty="0"/>
          </a:p>
          <a:p>
            <a:pPr lvl="1"/>
            <a:r>
              <a:rPr lang="zh-CN" altLang="en-US" dirty="0"/>
              <a:t>在殿里的瞎子、瘸子</a:t>
            </a:r>
            <a:endParaRPr lang="en-US" altLang="zh-CN" dirty="0"/>
          </a:p>
          <a:p>
            <a:pPr lvl="2"/>
            <a:r>
              <a:rPr lang="zh-CN" altLang="en-US" dirty="0"/>
              <a:t>犹太官员：禁止残疾人献祭</a:t>
            </a:r>
            <a:endParaRPr lang="en-US" altLang="zh-CN" dirty="0"/>
          </a:p>
          <a:p>
            <a:pPr lvl="2"/>
            <a:r>
              <a:rPr lang="zh-CN" altLang="en-US" dirty="0"/>
              <a:t>昆兰会社：不准残疾人加入会众（申</a:t>
            </a:r>
            <a:r>
              <a:rPr lang="en-US" altLang="zh-CN" dirty="0"/>
              <a:t>23:1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残疾人只能呆在外邦人的院中</a:t>
            </a:r>
            <a:endParaRPr lang="en-US" altLang="zh-CN" dirty="0"/>
          </a:p>
          <a:p>
            <a:r>
              <a:rPr lang="zh-CN" altLang="en-US" dirty="0"/>
              <a:t>耶稣超越圣殿之上的权柄</a:t>
            </a:r>
            <a:endParaRPr lang="en-US" altLang="zh-CN" dirty="0"/>
          </a:p>
          <a:p>
            <a:pPr lvl="1"/>
            <a:r>
              <a:rPr lang="zh-CN" altLang="en-US" dirty="0"/>
              <a:t>基督比殿更大（太</a:t>
            </a:r>
            <a:r>
              <a:rPr lang="en-US" altLang="zh-CN" dirty="0"/>
              <a:t>12:6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基督满有怜悯（太</a:t>
            </a:r>
            <a:r>
              <a:rPr lang="en-US" altLang="zh-CN" dirty="0"/>
              <a:t>12:7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8102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D91C31-330E-45FB-A04A-3D7E97A6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赞美基督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C59637-BC47-4877-A304-D413F234F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基督就是那殿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犹太人拆毁圣殿，耶稣三日内重建（约</a:t>
            </a:r>
            <a:r>
              <a:rPr lang="en-US" altLang="zh-CN" dirty="0"/>
              <a:t>2:19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耶稣复活的身体就是那殿（约</a:t>
            </a:r>
            <a:r>
              <a:rPr lang="en-US" altLang="zh-CN" dirty="0"/>
              <a:t>2:21-22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能被毁的圣殿 </a:t>
            </a:r>
            <a:r>
              <a:rPr lang="en-US" altLang="zh-CN" dirty="0"/>
              <a:t>VS </a:t>
            </a:r>
            <a:r>
              <a:rPr lang="zh-CN" altLang="en-US" dirty="0"/>
              <a:t>不朽的基督（启</a:t>
            </a:r>
            <a:r>
              <a:rPr lang="en-US" altLang="zh-CN" dirty="0"/>
              <a:t>21:22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两种不同的回应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小孩子：和散那归于大卫的子孙（基督）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祭司长和文士：恼怒耶稣获得赞美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两种不同的生命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小孩子：谦卑的人（太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祭司和文士：骄傲的人（自以为有知识的人）</a:t>
            </a:r>
          </a:p>
        </p:txBody>
      </p:sp>
    </p:spTree>
    <p:extLst>
      <p:ext uri="{BB962C8B-B14F-4D97-AF65-F5344CB8AC3E}">
        <p14:creationId xmlns:p14="http://schemas.microsoft.com/office/powerpoint/2010/main" val="276892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48032</TotalTime>
  <Words>722</Words>
  <Application>Microsoft Office PowerPoint</Application>
  <PresentationFormat>全屏显示(4:3)</PresentationFormat>
  <Paragraphs>85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21:12-17</vt:lpstr>
      <vt:lpstr>马太福音 21:12-17</vt:lpstr>
      <vt:lpstr>天国的样式：第五篇</vt:lpstr>
      <vt:lpstr>主题大纲</vt:lpstr>
      <vt:lpstr>洁净圣殿</vt:lpstr>
      <vt:lpstr>洁净圣殿</vt:lpstr>
      <vt:lpstr>洁净圣殿</vt:lpstr>
      <vt:lpstr>医治病人</vt:lpstr>
      <vt:lpstr>赞美基督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2433</cp:revision>
  <dcterms:modified xsi:type="dcterms:W3CDTF">2021-08-14T09:32:10Z</dcterms:modified>
</cp:coreProperties>
</file>