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0" r:id="rId4"/>
    <p:sldId id="278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首金杨倩：网友从“冲冲冲”，到“滚出中国”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以赛亚书</a:t>
            </a:r>
            <a:r>
              <a:rPr lang="en-US" altLang="zh-CN" dirty="0"/>
              <a:t>62</a:t>
            </a:r>
            <a:r>
              <a:rPr lang="zh-CN" altLang="en-US" dirty="0"/>
              <a:t>章：描述耶路撒冷将来的荣耀，这个荣耀是因拯救者的到来</a:t>
            </a:r>
            <a:endParaRPr lang="en-US" altLang="zh-CN" dirty="0"/>
          </a:p>
          <a:p>
            <a:r>
              <a:rPr lang="zh-CN" altLang="en-US" dirty="0"/>
              <a:t>撒迦利亚书：描述这位拯救人的王如何进入耶路撒冷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962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21:1-11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谦卑君王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51D70A-6E23-42CC-87A4-33E38966F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耶路撒冷合城的反应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70A05E-9710-48B7-BFC9-57A0A7353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耶路撒冷被惊动</a:t>
            </a:r>
            <a:endParaRPr lang="en-US" altLang="zh-CN" dirty="0"/>
          </a:p>
          <a:p>
            <a:pPr lvl="1"/>
            <a:r>
              <a:rPr lang="zh-CN" altLang="en-US" dirty="0"/>
              <a:t>第一次惊动：耶稣出生（太</a:t>
            </a:r>
            <a:r>
              <a:rPr lang="en-US" altLang="zh-CN" dirty="0"/>
              <a:t>2:3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第二次惊动：耶稣荣入圣城（太</a:t>
            </a:r>
            <a:r>
              <a:rPr lang="en-US" altLang="zh-CN" dirty="0"/>
              <a:t>21:10-11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耶路撒冷的反应</a:t>
            </a:r>
            <a:endParaRPr lang="en-US" altLang="zh-CN" dirty="0"/>
          </a:p>
          <a:p>
            <a:pPr lvl="1"/>
            <a:r>
              <a:rPr lang="zh-CN" altLang="en-US" dirty="0"/>
              <a:t>合城都被惊动了</a:t>
            </a:r>
            <a:r>
              <a:rPr lang="en-US" altLang="zh-CN" dirty="0"/>
              <a:t>——</a:t>
            </a:r>
            <a:r>
              <a:rPr lang="zh-CN" altLang="en-US" dirty="0"/>
              <a:t>为什么？</a:t>
            </a:r>
            <a:endParaRPr lang="en-US" altLang="zh-CN" dirty="0"/>
          </a:p>
          <a:p>
            <a:pPr lvl="1"/>
            <a:r>
              <a:rPr lang="zh-CN" altLang="en-US" dirty="0"/>
              <a:t>对耶稣身份的疑问</a:t>
            </a:r>
            <a:endParaRPr lang="en-US" altLang="zh-CN" dirty="0"/>
          </a:p>
          <a:p>
            <a:pPr lvl="2"/>
            <a:r>
              <a:rPr lang="zh-CN" altLang="en-US" dirty="0"/>
              <a:t>“这是谁”</a:t>
            </a:r>
            <a:r>
              <a:rPr lang="en-US" altLang="zh-CN" dirty="0"/>
              <a:t>——</a:t>
            </a:r>
            <a:r>
              <a:rPr lang="zh-CN" altLang="en-US" dirty="0"/>
              <a:t>为什么大家这么激动？</a:t>
            </a:r>
            <a:endParaRPr lang="en-US" altLang="zh-CN" dirty="0"/>
          </a:p>
          <a:p>
            <a:pPr lvl="2"/>
            <a:r>
              <a:rPr lang="zh-CN" altLang="en-US" dirty="0"/>
              <a:t>加利利拿撒勒的先知耶稣（太</a:t>
            </a:r>
            <a:r>
              <a:rPr lang="en-US" altLang="zh-CN" dirty="0"/>
              <a:t>16:14</a:t>
            </a:r>
            <a:r>
              <a:rPr lang="zh-CN" altLang="en-US" dirty="0"/>
              <a:t>，</a:t>
            </a:r>
            <a:r>
              <a:rPr lang="en-US" altLang="zh-CN" dirty="0"/>
              <a:t>21:46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4900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C2816D-A4E3-4FA1-9DFB-7CA94CC65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9CFF79-471A-4B94-837B-BAC2EBB92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A2C48FA-3271-4EF2-BE63-160DB35EE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0" y="0"/>
            <a:ext cx="1371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252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</a:t>
            </a:r>
            <a:r>
              <a:rPr lang="en-US" altLang="zh-CN" dirty="0"/>
              <a:t>——</a:t>
            </a:r>
            <a:r>
              <a:rPr lang="zh-CN" altLang="en-US" dirty="0"/>
              <a:t>弥赛亚</a:t>
            </a:r>
            <a:endParaRPr lang="en-US" altLang="zh-CN" dirty="0"/>
          </a:p>
          <a:p>
            <a:pPr lvl="1"/>
            <a:r>
              <a:rPr lang="zh-CN" altLang="en-US" dirty="0"/>
              <a:t>荣耀的君王</a:t>
            </a:r>
            <a:r>
              <a:rPr lang="en-US" altLang="zh-CN" dirty="0"/>
              <a:t>——</a:t>
            </a:r>
            <a:r>
              <a:rPr lang="zh-CN" altLang="en-US" dirty="0"/>
              <a:t>十字架上的荣耀（约</a:t>
            </a:r>
            <a:r>
              <a:rPr lang="en-US" altLang="zh-CN" dirty="0"/>
              <a:t>12:23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和平的君王</a:t>
            </a:r>
            <a:r>
              <a:rPr lang="en-US" altLang="zh-CN" dirty="0"/>
              <a:t>——</a:t>
            </a:r>
            <a:r>
              <a:rPr lang="zh-CN" altLang="en-US" dirty="0"/>
              <a:t>十字架上的和好（弗</a:t>
            </a:r>
            <a:r>
              <a:rPr lang="en-US" altLang="zh-CN" dirty="0"/>
              <a:t>2:16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谦卑的君王</a:t>
            </a:r>
            <a:r>
              <a:rPr lang="en-US" altLang="zh-CN" dirty="0"/>
              <a:t>——</a:t>
            </a:r>
            <a:r>
              <a:rPr lang="zh-CN" altLang="en-US" dirty="0"/>
              <a:t>十字架上的降卑（腓</a:t>
            </a:r>
            <a:r>
              <a:rPr lang="en-US" altLang="zh-CN" dirty="0"/>
              <a:t>2:8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我们应该</a:t>
            </a:r>
            <a:endParaRPr lang="en-US" altLang="zh-CN" dirty="0"/>
          </a:p>
          <a:p>
            <a:pPr lvl="1"/>
            <a:r>
              <a:rPr lang="zh-CN" altLang="en-US" dirty="0"/>
              <a:t>仰望十字架上的主</a:t>
            </a:r>
            <a:endParaRPr lang="en-US" altLang="zh-CN" dirty="0"/>
          </a:p>
          <a:p>
            <a:pPr lvl="1"/>
            <a:r>
              <a:rPr lang="zh-CN" altLang="en-US" dirty="0"/>
              <a:t>背起十字架跟随主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21:1-11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1</a:t>
            </a:r>
            <a:r>
              <a:rPr lang="zh-CN" altLang="en-US" sz="3000" dirty="0"/>
              <a:t>耶稣和门徒将近耶路撒冷，到了伯法其，在橄榄山那里，</a:t>
            </a:r>
            <a:r>
              <a:rPr lang="en-US" altLang="zh-CN" sz="3000" baseline="30000" dirty="0"/>
              <a:t>2</a:t>
            </a:r>
            <a:r>
              <a:rPr lang="zh-CN" altLang="en-US" sz="3000" dirty="0"/>
              <a:t>耶稣就打发两个门徒，对他们说：“你们往对面村子里去，必看见一匹驴拴在那里，还有驴驹同在一处。你们解开，牵到我这里来。</a:t>
            </a:r>
            <a:r>
              <a:rPr lang="en-US" altLang="zh-CN" sz="3000" baseline="30000" dirty="0"/>
              <a:t>3</a:t>
            </a:r>
            <a:r>
              <a:rPr lang="zh-CN" altLang="en-US" sz="3000" dirty="0"/>
              <a:t>若有人对你们说什么，你们就说：‘主要用它。’那人必立时让你们牵来。”</a:t>
            </a:r>
            <a:r>
              <a:rPr lang="en-US" altLang="zh-CN" sz="3000" baseline="30000" dirty="0"/>
              <a:t>4</a:t>
            </a:r>
            <a:r>
              <a:rPr lang="zh-CN" altLang="en-US" sz="3000" dirty="0"/>
              <a:t>这事成就，是要应验先知的话，说：</a:t>
            </a:r>
            <a:r>
              <a:rPr lang="en-US" altLang="zh-CN" sz="3000" baseline="30000" dirty="0"/>
              <a:t>5</a:t>
            </a:r>
            <a:r>
              <a:rPr lang="zh-CN" altLang="en-US" sz="3000" dirty="0"/>
              <a:t>“要对锡安的居民说：‘看哪，你的王来到你这里，是温柔的，又骑着驴，就是骑着驴驹子。’”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21:1-11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6</a:t>
            </a:r>
            <a:r>
              <a:rPr lang="zh-CN" altLang="en-US" sz="3000" dirty="0"/>
              <a:t>门徒就照耶稣所吩咐的去行，</a:t>
            </a:r>
            <a:r>
              <a:rPr lang="en-US" altLang="zh-CN" sz="3000" baseline="30000" dirty="0"/>
              <a:t>7</a:t>
            </a:r>
            <a:r>
              <a:rPr lang="zh-CN" altLang="en-US" sz="3000" dirty="0"/>
              <a:t>牵了驴和驴驹来，把自己的衣服搭在上面，耶稣就骑上。</a:t>
            </a:r>
            <a:r>
              <a:rPr lang="en-US" altLang="zh-CN" sz="3000" baseline="30000" dirty="0"/>
              <a:t>8</a:t>
            </a:r>
            <a:r>
              <a:rPr lang="zh-CN" altLang="en-US" sz="3000" dirty="0"/>
              <a:t>众人多半把衣服铺在路上，还有人砍下树枝来铺在路上。</a:t>
            </a:r>
            <a:r>
              <a:rPr lang="en-US" altLang="zh-CN" sz="3000" baseline="30000" dirty="0"/>
              <a:t>9</a:t>
            </a:r>
            <a:r>
              <a:rPr lang="zh-CN" altLang="en-US" sz="3000" dirty="0"/>
              <a:t>前行后随的众人喊着说：“和散那归于大卫的子孙！奉主名来的，是应当称颂的！高高在上和散那！”</a:t>
            </a:r>
            <a:r>
              <a:rPr lang="en-US" altLang="zh-CN" sz="3000" baseline="30000" dirty="0"/>
              <a:t>10</a:t>
            </a:r>
            <a:r>
              <a:rPr lang="zh-CN" altLang="en-US" sz="3000" dirty="0"/>
              <a:t>耶稣既进了耶路撒冷，合城都惊动了，说：“这是谁？”</a:t>
            </a:r>
            <a:r>
              <a:rPr lang="en-US" altLang="zh-CN" sz="3000" baseline="30000" dirty="0"/>
              <a:t>11</a:t>
            </a:r>
            <a:r>
              <a:rPr lang="zh-CN" altLang="en-US" sz="3000" dirty="0"/>
              <a:t>众人说：“这是加利利拿撒勒的先知耶稣。”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谦卑君王（太</a:t>
            </a:r>
            <a:r>
              <a:rPr lang="en-US" altLang="zh-CN" sz="2000" dirty="0">
                <a:solidFill>
                  <a:srgbClr val="FFC000"/>
                </a:solidFill>
              </a:rPr>
              <a:t>21:1-11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主题大纲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耶稣彰显自己弥赛亚的身份（</a:t>
            </a:r>
            <a:r>
              <a:rPr lang="en-US" altLang="zh-CN" dirty="0"/>
              <a:t>1-7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跟随者的回应（</a:t>
            </a:r>
            <a:r>
              <a:rPr lang="en-US" altLang="zh-CN" dirty="0"/>
              <a:t>8-9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耶路撒冷合城的反应（</a:t>
            </a:r>
            <a:r>
              <a:rPr lang="en-US" altLang="zh-CN" dirty="0"/>
              <a:t>10-11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C54C33-AFD9-45EC-8DBC-7747D1A87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耶稣彰显自己弥赛亚的身份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536BC7-F694-4971-9E9F-39F71CA89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  <a:endParaRPr lang="en-US" altLang="zh-CN" dirty="0"/>
          </a:p>
          <a:p>
            <a:pPr lvl="1"/>
            <a:r>
              <a:rPr lang="zh-CN" altLang="en-US" dirty="0"/>
              <a:t>赛</a:t>
            </a:r>
            <a:r>
              <a:rPr lang="en-US" altLang="zh-CN" dirty="0"/>
              <a:t>62:11 </a:t>
            </a:r>
            <a:r>
              <a:rPr lang="zh-CN" altLang="en-US" dirty="0"/>
              <a:t>看哪，耶和华曾宣告到地极，对锡安的居民说：“你的拯救者来到，他的赏赐在他那里；他的报应在他面前。”</a:t>
            </a:r>
            <a:endParaRPr lang="en-US" altLang="zh-CN" dirty="0"/>
          </a:p>
          <a:p>
            <a:pPr lvl="1"/>
            <a:r>
              <a:rPr lang="zh-CN" altLang="en-US" dirty="0"/>
              <a:t>亚</a:t>
            </a:r>
            <a:r>
              <a:rPr lang="en-US" altLang="zh-CN" dirty="0"/>
              <a:t>9:9 </a:t>
            </a:r>
            <a:r>
              <a:rPr lang="zh-CN" altLang="en-US" dirty="0"/>
              <a:t>锡安的民哪，应当大大喜乐！耶路撒冷的民哪，应当欢呼！看哪，你的王来到你这里！他是公义的，并且施行拯救，谦谦和和地骑着驴，就是骑着驴的驹子。</a:t>
            </a:r>
          </a:p>
        </p:txBody>
      </p:sp>
    </p:spTree>
    <p:extLst>
      <p:ext uri="{BB962C8B-B14F-4D97-AF65-F5344CB8AC3E}">
        <p14:creationId xmlns:p14="http://schemas.microsoft.com/office/powerpoint/2010/main" val="219746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9C3BE7-5A71-4F53-A534-FC4D8B96B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耶稣彰显自己弥赛亚的身份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7C7F56-0BC4-4A99-8D11-F3E574308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耶稣的自我彰显（藉着骑驴驹进耶路撒冷）</a:t>
            </a:r>
            <a:endParaRPr lang="en-US" altLang="zh-CN" dirty="0"/>
          </a:p>
          <a:p>
            <a:pPr lvl="1"/>
            <a:r>
              <a:rPr lang="zh-CN" altLang="en-US" dirty="0"/>
              <a:t>自己是那位旧约预言的弥赛亚</a:t>
            </a:r>
            <a:endParaRPr lang="en-US" altLang="zh-CN" dirty="0"/>
          </a:p>
          <a:p>
            <a:pPr lvl="2"/>
            <a:r>
              <a:rPr lang="zh-CN" altLang="en-US" dirty="0"/>
              <a:t>基督（希腊文）</a:t>
            </a:r>
            <a:r>
              <a:rPr lang="en-US" altLang="zh-CN" dirty="0"/>
              <a:t>=</a:t>
            </a:r>
            <a:r>
              <a:rPr lang="zh-CN" altLang="en-US" dirty="0"/>
              <a:t>弥赛亚（希伯来文）</a:t>
            </a:r>
            <a:r>
              <a:rPr lang="en-US" altLang="zh-CN" dirty="0"/>
              <a:t>=</a:t>
            </a:r>
            <a:r>
              <a:rPr lang="zh-CN" altLang="en-US" dirty="0"/>
              <a:t>受膏者</a:t>
            </a:r>
            <a:endParaRPr lang="en-US" altLang="zh-CN" dirty="0"/>
          </a:p>
          <a:p>
            <a:pPr lvl="2"/>
            <a:r>
              <a:rPr lang="zh-CN" altLang="en-US" dirty="0"/>
              <a:t>旧约中受膏立的特殊职分：先知、祭司、君王</a:t>
            </a:r>
            <a:endParaRPr lang="en-US" altLang="zh-CN" dirty="0"/>
          </a:p>
          <a:p>
            <a:pPr lvl="2"/>
            <a:r>
              <a:rPr lang="zh-CN" altLang="en-US" dirty="0"/>
              <a:t>耶稣的时代：弥赛亚主要指君王的任命</a:t>
            </a:r>
            <a:endParaRPr lang="en-US" altLang="zh-CN" dirty="0"/>
          </a:p>
          <a:p>
            <a:pPr lvl="1"/>
            <a:r>
              <a:rPr lang="zh-CN" altLang="en-US" dirty="0"/>
              <a:t>耶稣的自导自演？</a:t>
            </a:r>
            <a:endParaRPr lang="en-US" altLang="zh-CN" dirty="0"/>
          </a:p>
          <a:p>
            <a:pPr lvl="2"/>
            <a:r>
              <a:rPr lang="zh-CN" altLang="en-US" dirty="0"/>
              <a:t>安排两个门徒去找驴驹</a:t>
            </a:r>
            <a:endParaRPr lang="en-US" altLang="zh-CN" dirty="0"/>
          </a:p>
          <a:p>
            <a:pPr lvl="2"/>
            <a:r>
              <a:rPr lang="zh-CN" altLang="en-US" dirty="0"/>
              <a:t>骑着驴驹进耶路撒冷（应验旧约圣经）</a:t>
            </a:r>
            <a:endParaRPr lang="en-US" altLang="zh-CN" dirty="0"/>
          </a:p>
          <a:p>
            <a:pPr lvl="2"/>
            <a:r>
              <a:rPr lang="zh-CN" altLang="en-US" dirty="0"/>
              <a:t>表演的比喻：刻意的行为是象征性地自我揭露</a:t>
            </a:r>
          </a:p>
        </p:txBody>
      </p:sp>
    </p:spTree>
    <p:extLst>
      <p:ext uri="{BB962C8B-B14F-4D97-AF65-F5344CB8AC3E}">
        <p14:creationId xmlns:p14="http://schemas.microsoft.com/office/powerpoint/2010/main" val="78001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A596C3-B738-48CA-9AB3-2500651BF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耶稣彰显自己弥赛亚的身份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6BC576-6659-474D-95A1-3572D771D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耶稣是怎样的君王？</a:t>
            </a:r>
            <a:endParaRPr lang="en-US" altLang="zh-CN" dirty="0"/>
          </a:p>
          <a:p>
            <a:pPr lvl="1"/>
            <a:r>
              <a:rPr lang="zh-CN" altLang="en-US" dirty="0"/>
              <a:t>荣耀的君王</a:t>
            </a:r>
            <a:endParaRPr lang="en-US" altLang="zh-CN" dirty="0"/>
          </a:p>
          <a:p>
            <a:pPr lvl="1"/>
            <a:r>
              <a:rPr lang="zh-CN" altLang="en-US" dirty="0"/>
              <a:t>和平的君王</a:t>
            </a:r>
            <a:endParaRPr lang="en-US" altLang="zh-CN" dirty="0"/>
          </a:p>
          <a:p>
            <a:pPr lvl="2"/>
            <a:r>
              <a:rPr lang="zh-CN" altLang="en-US" dirty="0"/>
              <a:t>骑驴</a:t>
            </a:r>
            <a:r>
              <a:rPr lang="en-US" altLang="zh-CN" dirty="0"/>
              <a:t> VS </a:t>
            </a:r>
            <a:r>
              <a:rPr lang="zh-CN" altLang="en-US" dirty="0"/>
              <a:t>骑马（王上</a:t>
            </a:r>
            <a:r>
              <a:rPr lang="en-US" altLang="zh-CN" dirty="0"/>
              <a:t>1:33</a:t>
            </a:r>
            <a:r>
              <a:rPr lang="zh-CN" altLang="en-US" dirty="0"/>
              <a:t>，启</a:t>
            </a:r>
            <a:r>
              <a:rPr lang="en-US" altLang="zh-CN" dirty="0"/>
              <a:t>19:11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骑着驴驹子（赛</a:t>
            </a:r>
            <a:r>
              <a:rPr lang="en-US" altLang="zh-CN" dirty="0"/>
              <a:t>11:1-10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谦卑的君王</a:t>
            </a:r>
            <a:endParaRPr lang="en-US" altLang="zh-CN" dirty="0"/>
          </a:p>
          <a:p>
            <a:pPr lvl="2"/>
            <a:r>
              <a:rPr lang="zh-CN" altLang="en-US" dirty="0"/>
              <a:t>骑驴</a:t>
            </a:r>
            <a:r>
              <a:rPr lang="en-US" altLang="zh-CN" dirty="0"/>
              <a:t> VS </a:t>
            </a:r>
            <a:r>
              <a:rPr lang="zh-CN" altLang="en-US" dirty="0"/>
              <a:t>骑马</a:t>
            </a:r>
            <a:endParaRPr lang="en-US" altLang="zh-CN" dirty="0"/>
          </a:p>
          <a:p>
            <a:pPr lvl="2"/>
            <a:r>
              <a:rPr lang="zh-CN" altLang="en-US" dirty="0"/>
              <a:t>温柔的（谦谦和和的）</a:t>
            </a:r>
          </a:p>
        </p:txBody>
      </p:sp>
    </p:spTree>
    <p:extLst>
      <p:ext uri="{BB962C8B-B14F-4D97-AF65-F5344CB8AC3E}">
        <p14:creationId xmlns:p14="http://schemas.microsoft.com/office/powerpoint/2010/main" val="3971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2502F-74BA-4F54-99E0-AA9C1B59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跟随者的回应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92F076-7E9A-4E47-8BDD-A7169C3B5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跟随者对耶稣的认识</a:t>
            </a:r>
            <a:endParaRPr lang="en-US" altLang="zh-CN" dirty="0"/>
          </a:p>
          <a:p>
            <a:pPr lvl="1"/>
            <a:r>
              <a:rPr lang="zh-CN" altLang="en-US" dirty="0"/>
              <a:t>大卫的子孙</a:t>
            </a:r>
            <a:r>
              <a:rPr lang="en-US" altLang="zh-CN" dirty="0"/>
              <a:t>——</a:t>
            </a:r>
            <a:r>
              <a:rPr lang="zh-CN" altLang="en-US" dirty="0"/>
              <a:t>弥赛亚</a:t>
            </a:r>
            <a:endParaRPr lang="en-US" altLang="zh-CN" dirty="0"/>
          </a:p>
          <a:p>
            <a:pPr lvl="1"/>
            <a:r>
              <a:rPr lang="zh-CN" altLang="en-US" dirty="0"/>
              <a:t>凯旋的君王（而非受苦的仆人）</a:t>
            </a:r>
            <a:endParaRPr lang="en-US" altLang="zh-CN" dirty="0"/>
          </a:p>
          <a:p>
            <a:pPr lvl="2"/>
            <a:r>
              <a:rPr lang="zh-CN" altLang="en-US" dirty="0"/>
              <a:t>用棕树枝和衣服铺地（与马加比进入耶路撒冷相似）</a:t>
            </a:r>
            <a:endParaRPr lang="en-US" altLang="zh-CN" dirty="0"/>
          </a:p>
          <a:p>
            <a:pPr lvl="2"/>
            <a:r>
              <a:rPr lang="zh-CN" altLang="en-US" dirty="0"/>
              <a:t>高声的赞美（诗</a:t>
            </a:r>
            <a:r>
              <a:rPr lang="en-US" altLang="zh-CN" dirty="0"/>
              <a:t>118:25-26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和散那：求神拯救</a:t>
            </a:r>
            <a:r>
              <a:rPr lang="en-US" altLang="zh-CN" dirty="0"/>
              <a:t>+</a:t>
            </a:r>
            <a:r>
              <a:rPr lang="zh-CN" altLang="en-US" dirty="0"/>
              <a:t>祈求赐福</a:t>
            </a:r>
            <a:r>
              <a:rPr lang="en-US" altLang="zh-CN" dirty="0"/>
              <a:t>+</a:t>
            </a:r>
            <a:r>
              <a:rPr lang="zh-CN" altLang="en-US" dirty="0"/>
              <a:t>欢呼喝彩</a:t>
            </a:r>
            <a:endParaRPr lang="en-US" altLang="zh-CN" dirty="0"/>
          </a:p>
          <a:p>
            <a:pPr lvl="3"/>
            <a:r>
              <a:rPr lang="zh-CN" altLang="en-US" dirty="0"/>
              <a:t>奉主名来的是应当称颂的：称赞君王弥赛亚</a:t>
            </a:r>
            <a:endParaRPr lang="en-US" altLang="zh-CN" dirty="0"/>
          </a:p>
          <a:p>
            <a:pPr lvl="3"/>
            <a:r>
              <a:rPr lang="zh-CN" altLang="en-US" dirty="0"/>
              <a:t>高高在上和散那：将荣耀归给神（路</a:t>
            </a:r>
            <a:r>
              <a:rPr lang="en-US" altLang="zh-CN" dirty="0"/>
              <a:t>2:14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是犹太人的盼望和希望（而非外邦人）</a:t>
            </a:r>
          </a:p>
        </p:txBody>
      </p:sp>
    </p:spTree>
    <p:extLst>
      <p:ext uri="{BB962C8B-B14F-4D97-AF65-F5344CB8AC3E}">
        <p14:creationId xmlns:p14="http://schemas.microsoft.com/office/powerpoint/2010/main" val="404947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47575</TotalTime>
  <Words>896</Words>
  <Application>Microsoft Office PowerPoint</Application>
  <PresentationFormat>全屏显示(4:3)</PresentationFormat>
  <Paragraphs>79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21:1-11</vt:lpstr>
      <vt:lpstr>马太福音 21:1-11</vt:lpstr>
      <vt:lpstr>马太福音 21:1-11</vt:lpstr>
      <vt:lpstr>天国的样式：第五篇</vt:lpstr>
      <vt:lpstr>主题大纲</vt:lpstr>
      <vt:lpstr>耶稣彰显自己弥赛亚的身份</vt:lpstr>
      <vt:lpstr>耶稣彰显自己弥赛亚的身份</vt:lpstr>
      <vt:lpstr>耶稣彰显自己弥赛亚的身份</vt:lpstr>
      <vt:lpstr>跟随者的回应</vt:lpstr>
      <vt:lpstr>耶路撒冷合城的反应</vt:lpstr>
      <vt:lpstr>PowerPoint 演示文稿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2414</cp:revision>
  <dcterms:modified xsi:type="dcterms:W3CDTF">2021-08-07T07:53:07Z</dcterms:modified>
</cp:coreProperties>
</file>