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逾越节和十字架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935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20:29-34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瞎子得医治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困境中的唯一盼望</a:t>
            </a:r>
            <a:endParaRPr lang="en-US" altLang="zh-CN" dirty="0"/>
          </a:p>
          <a:p>
            <a:pPr lvl="1"/>
            <a:r>
              <a:rPr lang="zh-CN" altLang="en-US" dirty="0"/>
              <a:t>是主耶稣基督</a:t>
            </a:r>
            <a:endParaRPr lang="en-US" altLang="zh-CN" dirty="0"/>
          </a:p>
          <a:p>
            <a:pPr lvl="1"/>
            <a:r>
              <a:rPr lang="zh-CN" altLang="en-US" dirty="0"/>
              <a:t>祂满有怜悯</a:t>
            </a:r>
            <a:endParaRPr lang="en-US" altLang="zh-CN" dirty="0"/>
          </a:p>
          <a:p>
            <a:pPr lvl="1"/>
            <a:r>
              <a:rPr lang="zh-CN" altLang="en-US" dirty="0"/>
              <a:t>祂牺牲自己为我们付上生命的赎价</a:t>
            </a:r>
            <a:endParaRPr lang="en-US" altLang="zh-CN" dirty="0"/>
          </a:p>
          <a:p>
            <a:r>
              <a:rPr lang="zh-CN" altLang="en-US" dirty="0"/>
              <a:t>我们应该要</a:t>
            </a:r>
            <a:endParaRPr lang="en-US" altLang="zh-CN" dirty="0"/>
          </a:p>
          <a:p>
            <a:pPr lvl="1"/>
            <a:r>
              <a:rPr lang="zh-CN" altLang="en-US" dirty="0"/>
              <a:t>信靠祂</a:t>
            </a:r>
            <a:r>
              <a:rPr lang="en-US" altLang="zh-CN" dirty="0"/>
              <a:t>——</a:t>
            </a:r>
            <a:r>
              <a:rPr lang="zh-CN" altLang="en-US" dirty="0"/>
              <a:t>得医治</a:t>
            </a:r>
            <a:endParaRPr lang="en-US" altLang="zh-CN" dirty="0"/>
          </a:p>
          <a:p>
            <a:pPr lvl="1"/>
            <a:r>
              <a:rPr lang="zh-CN" altLang="en-US" dirty="0"/>
              <a:t>跟随祂</a:t>
            </a:r>
            <a:r>
              <a:rPr lang="en-US" altLang="zh-CN" dirty="0"/>
              <a:t>——</a:t>
            </a:r>
            <a:r>
              <a:rPr lang="zh-CN" altLang="en-US" dirty="0"/>
              <a:t>走十字架道路</a:t>
            </a:r>
            <a:endParaRPr lang="en-US" altLang="zh-CN" dirty="0"/>
          </a:p>
          <a:p>
            <a:pPr lvl="1"/>
            <a:r>
              <a:rPr lang="zh-CN" altLang="en-US" dirty="0"/>
              <a:t>归荣耀给祂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20:29-34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29</a:t>
            </a:r>
            <a:r>
              <a:rPr lang="zh-CN" altLang="en-US" sz="3000" dirty="0"/>
              <a:t>他们出耶利哥的时候，有极多的人跟随他。</a:t>
            </a:r>
            <a:r>
              <a:rPr lang="en-US" altLang="zh-CN" sz="3000" baseline="30000" dirty="0"/>
              <a:t>30</a:t>
            </a:r>
            <a:r>
              <a:rPr lang="zh-CN" altLang="en-US" sz="3000" dirty="0"/>
              <a:t>有两个瞎子坐在路旁，听说是耶稣经过，就喊着说：“主啊，大卫的子孙，可怜我们吧！”</a:t>
            </a:r>
            <a:r>
              <a:rPr lang="en-US" altLang="zh-CN" sz="3000" baseline="30000" dirty="0"/>
              <a:t>31</a:t>
            </a:r>
            <a:r>
              <a:rPr lang="zh-CN" altLang="en-US" sz="3000" dirty="0"/>
              <a:t>众人责备他们，不许他们做声。他们却越发喊着说：“主啊，大卫的子孙，可怜我们吧！”</a:t>
            </a:r>
            <a:r>
              <a:rPr lang="en-US" altLang="zh-CN" sz="3000" baseline="30000" dirty="0"/>
              <a:t>32</a:t>
            </a:r>
            <a:r>
              <a:rPr lang="zh-CN" altLang="en-US" sz="3000" dirty="0"/>
              <a:t>耶稣就站住，叫他们来，说：“要我为你们做什么？”</a:t>
            </a:r>
            <a:r>
              <a:rPr lang="en-US" altLang="zh-CN" sz="3000" baseline="30000" dirty="0"/>
              <a:t>33</a:t>
            </a:r>
            <a:r>
              <a:rPr lang="zh-CN" altLang="en-US" sz="3000" dirty="0"/>
              <a:t>他们说：“主啊，要我们的眼睛能看见！”</a:t>
            </a:r>
            <a:r>
              <a:rPr lang="en-US" altLang="zh-CN" sz="3000" baseline="30000" dirty="0"/>
              <a:t>34</a:t>
            </a:r>
            <a:r>
              <a:rPr lang="zh-CN" altLang="en-US" sz="3000" dirty="0"/>
              <a:t>耶稣就动了慈心，把他们的眼睛一摸，他们立刻看见，就跟从了耶稣。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瞎子得医治（太</a:t>
            </a:r>
            <a:r>
              <a:rPr lang="en-US" altLang="zh-CN" sz="2000" dirty="0">
                <a:solidFill>
                  <a:srgbClr val="FFC000"/>
                </a:solidFill>
              </a:rPr>
              <a:t>20:29-34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瞎子的困境</a:t>
            </a:r>
            <a:endParaRPr lang="en-US" altLang="zh-CN" dirty="0"/>
          </a:p>
          <a:p>
            <a:pPr lvl="1"/>
            <a:r>
              <a:rPr lang="zh-CN" altLang="en-US" dirty="0"/>
              <a:t>瞎子的祈求</a:t>
            </a:r>
            <a:endParaRPr lang="en-US" altLang="zh-CN" dirty="0"/>
          </a:p>
          <a:p>
            <a:pPr lvl="1"/>
            <a:r>
              <a:rPr lang="zh-CN" altLang="en-US" dirty="0"/>
              <a:t>瞎子得医治</a:t>
            </a:r>
            <a:endParaRPr lang="en-US" altLang="zh-CN" dirty="0"/>
          </a:p>
          <a:p>
            <a:pPr lvl="1"/>
            <a:r>
              <a:rPr lang="zh-CN" altLang="en-US" dirty="0"/>
              <a:t>瞎子的回应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4237A2-6EBC-4603-B5CE-45244D36E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瞎子的困境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A8367A-FFC7-4413-B71E-2C669FA3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瞎子的处境</a:t>
            </a:r>
            <a:endParaRPr lang="en-US" altLang="zh-CN" dirty="0"/>
          </a:p>
          <a:p>
            <a:pPr lvl="1"/>
            <a:r>
              <a:rPr lang="zh-CN" altLang="en-US" dirty="0"/>
              <a:t>双眼失明</a:t>
            </a:r>
            <a:endParaRPr lang="en-US" altLang="zh-CN" dirty="0"/>
          </a:p>
          <a:p>
            <a:pPr lvl="1"/>
            <a:r>
              <a:rPr lang="zh-CN" altLang="en-US" dirty="0"/>
              <a:t>生活不便利</a:t>
            </a:r>
            <a:endParaRPr lang="en-US" altLang="zh-CN" dirty="0"/>
          </a:p>
          <a:p>
            <a:pPr lvl="1"/>
            <a:r>
              <a:rPr lang="zh-CN" altLang="en-US" dirty="0"/>
              <a:t>无法维持生计（乞讨）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瞎子“瞎”吗？</a:t>
            </a:r>
            <a:endParaRPr lang="en-US" altLang="zh-CN" dirty="0"/>
          </a:p>
          <a:p>
            <a:pPr lvl="1"/>
            <a:r>
              <a:rPr lang="zh-CN" altLang="en-US" dirty="0"/>
              <a:t>生理上是瞎子</a:t>
            </a:r>
            <a:endParaRPr lang="en-US" altLang="zh-CN" dirty="0"/>
          </a:p>
          <a:p>
            <a:pPr lvl="1"/>
            <a:r>
              <a:rPr lang="zh-CN" altLang="en-US" dirty="0"/>
              <a:t>心理上呢？（太</a:t>
            </a:r>
            <a:r>
              <a:rPr lang="en-US" altLang="zh-CN" dirty="0"/>
              <a:t>11:20-24</a:t>
            </a:r>
            <a:r>
              <a:rPr lang="zh-CN" altLang="en-US" dirty="0"/>
              <a:t>、</a:t>
            </a:r>
            <a:r>
              <a:rPr lang="en-US" altLang="zh-CN" dirty="0"/>
              <a:t>13:53-58</a:t>
            </a:r>
            <a:r>
              <a:rPr lang="zh-CN" altLang="en-US" dirty="0"/>
              <a:t>、</a:t>
            </a:r>
            <a:r>
              <a:rPr lang="en-US" altLang="zh-CN" dirty="0"/>
              <a:t>16:1-4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9222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288DEA-B0D7-4F94-93D0-681EFDE7D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瞎子的祈求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6A9F91-AD71-4655-9683-8877EFE3B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祈求</a:t>
            </a:r>
            <a:endParaRPr lang="en-US" altLang="zh-CN" dirty="0"/>
          </a:p>
          <a:p>
            <a:pPr lvl="1"/>
            <a:r>
              <a:rPr lang="zh-CN" altLang="en-US" dirty="0"/>
              <a:t>对象：耶稣</a:t>
            </a:r>
            <a:endParaRPr lang="en-US" altLang="zh-CN" dirty="0"/>
          </a:p>
          <a:p>
            <a:pPr lvl="2"/>
            <a:r>
              <a:rPr lang="zh-CN" altLang="en-US" dirty="0"/>
              <a:t>大卫的子孙：弥赛亚（太</a:t>
            </a:r>
            <a:r>
              <a:rPr lang="en-US" altLang="zh-CN" dirty="0"/>
              <a:t>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怜悯人的（太</a:t>
            </a:r>
            <a:r>
              <a:rPr lang="en-US" altLang="zh-CN" dirty="0"/>
              <a:t>20:28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有能力医治（太</a:t>
            </a:r>
            <a:r>
              <a:rPr lang="en-US" altLang="zh-CN" dirty="0"/>
              <a:t>9:27-31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方式：竭力呼求</a:t>
            </a:r>
            <a:endParaRPr lang="en-US" altLang="zh-CN" dirty="0"/>
          </a:p>
          <a:p>
            <a:pPr lvl="2"/>
            <a:r>
              <a:rPr lang="zh-CN" altLang="en-US" dirty="0"/>
              <a:t>他们喊着祈求</a:t>
            </a:r>
            <a:endParaRPr lang="en-US" altLang="zh-CN" dirty="0"/>
          </a:p>
          <a:p>
            <a:pPr lvl="2"/>
            <a:r>
              <a:rPr lang="zh-CN" altLang="en-US" dirty="0"/>
              <a:t>他们不顾众人的责备再三呼求</a:t>
            </a:r>
            <a:endParaRPr lang="en-US" altLang="zh-CN" dirty="0"/>
          </a:p>
          <a:p>
            <a:pPr lvl="1"/>
            <a:r>
              <a:rPr lang="zh-CN" altLang="en-US" dirty="0"/>
              <a:t>内容：眼睛能看见</a:t>
            </a:r>
          </a:p>
        </p:txBody>
      </p:sp>
    </p:spTree>
    <p:extLst>
      <p:ext uri="{BB962C8B-B14F-4D97-AF65-F5344CB8AC3E}">
        <p14:creationId xmlns:p14="http://schemas.microsoft.com/office/powerpoint/2010/main" val="425884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27C18E-B24B-4043-8526-C7ECFCB6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瞎子得医治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1267FC-07A1-4E40-B59D-65B9BCEAD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瞎子为何能得医治？</a:t>
            </a:r>
            <a:endParaRPr lang="en-US" altLang="zh-CN" dirty="0"/>
          </a:p>
          <a:p>
            <a:pPr lvl="1"/>
            <a:r>
              <a:rPr lang="zh-CN" altLang="en-US" dirty="0"/>
              <a:t>是因为他渴望光明？</a:t>
            </a:r>
            <a:endParaRPr lang="en-US" altLang="zh-CN" dirty="0"/>
          </a:p>
          <a:p>
            <a:pPr lvl="1"/>
            <a:r>
              <a:rPr lang="zh-CN" altLang="en-US" dirty="0"/>
              <a:t>是因为他竭力的呼求？</a:t>
            </a:r>
            <a:endParaRPr lang="en-US" altLang="zh-CN" dirty="0"/>
          </a:p>
          <a:p>
            <a:pPr lvl="1"/>
            <a:r>
              <a:rPr lang="zh-CN" altLang="en-US" dirty="0"/>
              <a:t>是因为他对耶稣的认识？</a:t>
            </a:r>
            <a:endParaRPr lang="en-US" altLang="zh-CN" dirty="0"/>
          </a:p>
          <a:p>
            <a:pPr lvl="1"/>
            <a:r>
              <a:rPr lang="zh-CN" altLang="en-US" dirty="0"/>
              <a:t>是因为他对耶稣的信心？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耶稣医治瞎子</a:t>
            </a:r>
            <a:endParaRPr lang="en-US" altLang="zh-CN" dirty="0"/>
          </a:p>
          <a:p>
            <a:pPr lvl="1"/>
            <a:r>
              <a:rPr lang="zh-CN" altLang="en-US" dirty="0"/>
              <a:t>耶稣怜悯瞎子（太</a:t>
            </a:r>
            <a:r>
              <a:rPr lang="en-US" altLang="zh-CN" dirty="0"/>
              <a:t>20:34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耶稣的处境：走向耶路撒冷的十字架</a:t>
            </a:r>
          </a:p>
        </p:txBody>
      </p:sp>
    </p:spTree>
    <p:extLst>
      <p:ext uri="{BB962C8B-B14F-4D97-AF65-F5344CB8AC3E}">
        <p14:creationId xmlns:p14="http://schemas.microsoft.com/office/powerpoint/2010/main" val="284328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B6095F-C527-4FB5-A96C-CBA7A3A56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瞎子的回应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9D5296-227A-4B3E-9C7E-22E76D0FF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得医治之后</a:t>
            </a:r>
            <a:endParaRPr lang="en-US" altLang="zh-CN" dirty="0"/>
          </a:p>
          <a:p>
            <a:pPr lvl="1"/>
            <a:r>
              <a:rPr lang="zh-CN" altLang="en-US" dirty="0"/>
              <a:t>瞎子</a:t>
            </a:r>
            <a:endParaRPr lang="en-US" altLang="zh-CN" dirty="0"/>
          </a:p>
          <a:p>
            <a:pPr lvl="2"/>
            <a:r>
              <a:rPr lang="zh-CN" altLang="en-US" dirty="0"/>
              <a:t>跟随耶稣</a:t>
            </a:r>
            <a:endParaRPr lang="en-US" altLang="zh-CN" dirty="0"/>
          </a:p>
          <a:p>
            <a:pPr lvl="2"/>
            <a:r>
              <a:rPr lang="zh-CN" altLang="en-US" dirty="0"/>
              <a:t>归荣耀于神（路</a:t>
            </a:r>
            <a:r>
              <a:rPr lang="en-US" altLang="zh-CN" dirty="0"/>
              <a:t>18:43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众人：赞美神（路</a:t>
            </a:r>
            <a:r>
              <a:rPr lang="en-US" altLang="zh-CN" dirty="0"/>
              <a:t>18:43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跟随耶稣的人（包括被医治的瞎子）</a:t>
            </a:r>
            <a:endParaRPr lang="en-US" altLang="zh-CN" dirty="0"/>
          </a:p>
          <a:p>
            <a:pPr lvl="1"/>
            <a:r>
              <a:rPr lang="zh-CN" altLang="en-US" dirty="0"/>
              <a:t>明白接下来耶稣要走的路吗？</a:t>
            </a:r>
            <a:endParaRPr lang="en-US" altLang="zh-CN" dirty="0"/>
          </a:p>
          <a:p>
            <a:pPr lvl="1"/>
            <a:r>
              <a:rPr lang="zh-CN" altLang="en-US" dirty="0"/>
              <a:t>明白跟随耶稣他们要走的路吗？</a:t>
            </a:r>
          </a:p>
        </p:txBody>
      </p:sp>
    </p:spTree>
    <p:extLst>
      <p:ext uri="{BB962C8B-B14F-4D97-AF65-F5344CB8AC3E}">
        <p14:creationId xmlns:p14="http://schemas.microsoft.com/office/powerpoint/2010/main" val="341377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EB6D87-9035-47A1-972A-9D763461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一幅画面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16462A-6252-4462-8438-E5586E2BA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耶稣走向耶路撒冷</a:t>
            </a:r>
            <a:endParaRPr lang="en-US" altLang="zh-CN" dirty="0"/>
          </a:p>
          <a:p>
            <a:pPr lvl="1"/>
            <a:r>
              <a:rPr lang="zh-CN" altLang="en-US" dirty="0"/>
              <a:t>要去履行弥赛亚的使命</a:t>
            </a:r>
            <a:endParaRPr lang="en-US" altLang="zh-CN" dirty="0"/>
          </a:p>
          <a:p>
            <a:pPr lvl="1"/>
            <a:r>
              <a:rPr lang="zh-CN" altLang="en-US" dirty="0"/>
              <a:t>要牺牲自己作多人的赎价</a:t>
            </a:r>
            <a:endParaRPr lang="en-US" altLang="zh-CN" dirty="0"/>
          </a:p>
          <a:p>
            <a:pPr lvl="1"/>
            <a:r>
              <a:rPr lang="zh-CN" altLang="en-US" dirty="0"/>
              <a:t>途中仍然满有怜悯的医治瞎子</a:t>
            </a:r>
            <a:endParaRPr lang="en-US" altLang="zh-CN" dirty="0"/>
          </a:p>
          <a:p>
            <a:r>
              <a:rPr lang="zh-CN" altLang="en-US" dirty="0"/>
              <a:t>门徒和跟随者</a:t>
            </a:r>
            <a:endParaRPr lang="en-US" altLang="zh-CN" dirty="0"/>
          </a:p>
          <a:p>
            <a:pPr lvl="1"/>
            <a:r>
              <a:rPr lang="zh-CN" altLang="en-US" dirty="0"/>
              <a:t>门徒：仍然沉浸在荣耀中没有怜悯</a:t>
            </a:r>
            <a:endParaRPr lang="en-US" altLang="zh-CN" dirty="0"/>
          </a:p>
          <a:p>
            <a:pPr lvl="1"/>
            <a:r>
              <a:rPr lang="zh-CN" altLang="en-US" dirty="0"/>
              <a:t>跟随者：一起去耶路撒冷过逾越节</a:t>
            </a:r>
          </a:p>
        </p:txBody>
      </p:sp>
    </p:spTree>
    <p:extLst>
      <p:ext uri="{BB962C8B-B14F-4D97-AF65-F5344CB8AC3E}">
        <p14:creationId xmlns:p14="http://schemas.microsoft.com/office/powerpoint/2010/main" val="320125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46941</TotalTime>
  <Words>526</Words>
  <Application>Microsoft Office PowerPoint</Application>
  <PresentationFormat>全屏显示(4:3)</PresentationFormat>
  <Paragraphs>80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20:29-34</vt:lpstr>
      <vt:lpstr>马太福音 20:29-34</vt:lpstr>
      <vt:lpstr>天国的样式：第五篇</vt:lpstr>
      <vt:lpstr>大纲</vt:lpstr>
      <vt:lpstr>瞎子的困境</vt:lpstr>
      <vt:lpstr>瞎子的祈求</vt:lpstr>
      <vt:lpstr>瞎子得医治</vt:lpstr>
      <vt:lpstr>瞎子的回应</vt:lpstr>
      <vt:lpstr>一幅画面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2393</cp:revision>
  <dcterms:modified xsi:type="dcterms:W3CDTF">2021-07-17T09:30:53Z</dcterms:modified>
</cp:coreProperties>
</file>