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81" r:id="rId4"/>
    <p:sldId id="280" r:id="rId5"/>
    <p:sldId id="278" r:id="rId6"/>
    <p:sldId id="279" r:id="rId7"/>
    <p:sldId id="282" r:id="rId8"/>
    <p:sldId id="283" r:id="rId9"/>
    <p:sldId id="284" r:id="rId10"/>
    <p:sldId id="285" r:id="rId11"/>
    <p:sldId id="286" r:id="rId12"/>
    <p:sldId id="26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2021/7/4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2021/7/4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2021/7/4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2021/7/4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2021/7/4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2021/7/4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2021/7/4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20:17-28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受苦与服侍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0D75DE-E4D0-4DBA-B658-34D9E86BE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受苦与服侍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C1D19AC-5DDA-4A47-9F85-075669656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两种世界观</a:t>
            </a:r>
            <a:endParaRPr lang="en-US" altLang="zh-CN" dirty="0"/>
          </a:p>
          <a:p>
            <a:pPr lvl="1"/>
            <a:r>
              <a:rPr lang="zh-CN" altLang="en-US" dirty="0"/>
              <a:t>地上的国</a:t>
            </a:r>
            <a:endParaRPr lang="en-US" altLang="zh-CN" dirty="0"/>
          </a:p>
          <a:p>
            <a:pPr lvl="2"/>
            <a:r>
              <a:rPr lang="zh-CN" altLang="en-US" dirty="0"/>
              <a:t>特点：权力和权柄</a:t>
            </a:r>
            <a:endParaRPr lang="en-US" altLang="zh-CN" dirty="0"/>
          </a:p>
          <a:p>
            <a:pPr lvl="2"/>
            <a:r>
              <a:rPr lang="zh-CN" altLang="en-US" dirty="0"/>
              <a:t>权力是职责范围内的支配力量</a:t>
            </a:r>
            <a:endParaRPr lang="en-US" altLang="zh-CN" dirty="0"/>
          </a:p>
          <a:p>
            <a:pPr lvl="1"/>
            <a:r>
              <a:rPr lang="zh-CN" altLang="en-US" dirty="0"/>
              <a:t>天上的国</a:t>
            </a:r>
            <a:endParaRPr lang="en-US" altLang="zh-CN" dirty="0"/>
          </a:p>
          <a:p>
            <a:pPr lvl="2"/>
            <a:r>
              <a:rPr lang="zh-CN" altLang="en-US" dirty="0"/>
              <a:t>为大为首者是基于服侍的多少</a:t>
            </a:r>
            <a:endParaRPr lang="en-US" altLang="zh-CN" dirty="0"/>
          </a:p>
          <a:p>
            <a:pPr lvl="2"/>
            <a:r>
              <a:rPr lang="zh-CN" altLang="en-US" dirty="0"/>
              <a:t>耶稣的比喻：用人和仆人（奴隶）</a:t>
            </a:r>
            <a:endParaRPr lang="en-US" altLang="zh-CN" dirty="0"/>
          </a:p>
          <a:p>
            <a:r>
              <a:rPr lang="zh-CN" altLang="en-US" dirty="0"/>
              <a:t>门徒如何能做到？</a:t>
            </a:r>
          </a:p>
        </p:txBody>
      </p:sp>
    </p:spTree>
    <p:extLst>
      <p:ext uri="{BB962C8B-B14F-4D97-AF65-F5344CB8AC3E}">
        <p14:creationId xmlns:p14="http://schemas.microsoft.com/office/powerpoint/2010/main" val="408423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7DA3A6-FC23-4C4F-AD8A-4A341D8DD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受苦与服侍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24088C-FCBC-47B3-8E6C-038753217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耶稣的榜样</a:t>
            </a:r>
            <a:endParaRPr lang="en-US" altLang="zh-CN" dirty="0"/>
          </a:p>
          <a:p>
            <a:pPr lvl="1"/>
            <a:r>
              <a:rPr lang="zh-CN" altLang="en-US" dirty="0"/>
              <a:t>人子有受人服侍的权利</a:t>
            </a:r>
            <a:endParaRPr lang="en-US" altLang="zh-CN" dirty="0"/>
          </a:p>
          <a:p>
            <a:pPr lvl="1"/>
            <a:r>
              <a:rPr lang="zh-CN" altLang="en-US" dirty="0"/>
              <a:t>人子却放下权利来服侍人</a:t>
            </a:r>
            <a:endParaRPr lang="en-US" altLang="zh-CN" dirty="0"/>
          </a:p>
          <a:p>
            <a:r>
              <a:rPr lang="zh-CN" altLang="en-US" dirty="0"/>
              <a:t>耶稣的使命</a:t>
            </a:r>
            <a:endParaRPr lang="en-US" altLang="zh-CN" dirty="0"/>
          </a:p>
          <a:p>
            <a:pPr lvl="1"/>
            <a:r>
              <a:rPr lang="zh-CN" altLang="en-US" dirty="0"/>
              <a:t>舍命作多人的赎价</a:t>
            </a:r>
            <a:endParaRPr lang="en-US" altLang="zh-CN" dirty="0"/>
          </a:p>
          <a:p>
            <a:pPr lvl="2"/>
            <a:r>
              <a:rPr lang="zh-CN" altLang="en-US" dirty="0"/>
              <a:t>许多人：耶稣救赎的对象不是所有人</a:t>
            </a:r>
            <a:endParaRPr lang="en-US" altLang="zh-CN" dirty="0"/>
          </a:p>
          <a:p>
            <a:pPr lvl="2"/>
            <a:r>
              <a:rPr lang="zh-CN" altLang="en-US" dirty="0"/>
              <a:t>赎价：将我们从神的愤怒中释放出来</a:t>
            </a:r>
            <a:endParaRPr lang="en-US" altLang="zh-CN" dirty="0"/>
          </a:p>
          <a:p>
            <a:pPr lvl="2"/>
            <a:r>
              <a:rPr lang="zh-CN" altLang="en-US" dirty="0"/>
              <a:t>舍命：赎价是用耶稣的生命付上的</a:t>
            </a:r>
          </a:p>
        </p:txBody>
      </p:sp>
    </p:spTree>
    <p:extLst>
      <p:ext uri="{BB962C8B-B14F-4D97-AF65-F5344CB8AC3E}">
        <p14:creationId xmlns:p14="http://schemas.microsoft.com/office/powerpoint/2010/main" val="152003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耶稣的受难和复活</a:t>
            </a:r>
            <a:endParaRPr lang="en-US" altLang="zh-CN" dirty="0"/>
          </a:p>
          <a:p>
            <a:r>
              <a:rPr lang="zh-CN" altLang="en-US"/>
              <a:t>门徒的服侍</a:t>
            </a:r>
            <a:endParaRPr lang="en-US" altLang="zh-CN" dirty="0"/>
          </a:p>
          <a:p>
            <a:pPr lvl="1"/>
            <a:r>
              <a:rPr lang="zh-CN" altLang="en-US" dirty="0"/>
              <a:t>这是跟随耶稣必走的路</a:t>
            </a:r>
            <a:endParaRPr lang="en-US" altLang="zh-CN" dirty="0"/>
          </a:p>
          <a:p>
            <a:pPr lvl="1"/>
            <a:r>
              <a:rPr lang="zh-CN" altLang="en-US" dirty="0"/>
              <a:t>这是天国的原则</a:t>
            </a:r>
            <a:endParaRPr lang="en-US" altLang="zh-CN" dirty="0"/>
          </a:p>
          <a:p>
            <a:pPr lvl="1"/>
            <a:r>
              <a:rPr lang="zh-CN" altLang="en-US" dirty="0"/>
              <a:t>这是耶稣付上代价我们才能做到的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我们需要效法耶稣的服侍</a:t>
            </a:r>
            <a:endParaRPr lang="en-US" altLang="zh-CN" dirty="0"/>
          </a:p>
          <a:p>
            <a:pPr lvl="1"/>
            <a:r>
              <a:rPr lang="zh-CN" altLang="en-US" dirty="0"/>
              <a:t>我们需要和基督联合才能这样服侍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20:17-28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 17</a:t>
            </a:r>
            <a:r>
              <a:rPr lang="zh-CN" altLang="en-US" sz="2800" dirty="0"/>
              <a:t>耶稣上耶路撒冷去的时候，在路上把十二个门徒带到一边，对他们说：</a:t>
            </a:r>
            <a:r>
              <a:rPr lang="en-US" altLang="zh-CN" sz="2800" baseline="30000" dirty="0"/>
              <a:t>18</a:t>
            </a:r>
            <a:r>
              <a:rPr lang="zh-CN" altLang="en-US" sz="2800" dirty="0"/>
              <a:t>“看哪，我们上耶路撒冷去，人子要被交给祭司长和文士。他们要定他死罪，</a:t>
            </a:r>
            <a:r>
              <a:rPr lang="en-US" altLang="zh-CN" sz="2800" baseline="30000" dirty="0"/>
              <a:t>19</a:t>
            </a:r>
            <a:r>
              <a:rPr lang="zh-CN" altLang="en-US" sz="2800" dirty="0"/>
              <a:t>又交给外邦人，将他戏弄、鞭打、钉在十字架上，第三日他要复活。”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20:17-28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altLang="zh-CN" sz="2800" baseline="30000" dirty="0"/>
              <a:t>       20</a:t>
            </a:r>
            <a:r>
              <a:rPr lang="zh-CN" altLang="en-US" sz="2800" dirty="0"/>
              <a:t>那时，西庇太儿子的母亲同她两个儿子上前来拜耶稣，求他一件事。</a:t>
            </a:r>
            <a:endParaRPr lang="en-US" altLang="zh-CN" sz="2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zh-CN" sz="2800" baseline="30000" dirty="0"/>
              <a:t>       21</a:t>
            </a:r>
            <a:r>
              <a:rPr lang="zh-CN" altLang="en-US" sz="2800" dirty="0"/>
              <a:t>耶稣说：“你要什么呢？”</a:t>
            </a:r>
            <a:endParaRPr lang="en-US" altLang="zh-CN" sz="2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zh-CN" sz="2800" dirty="0"/>
              <a:t>       </a:t>
            </a:r>
            <a:r>
              <a:rPr lang="zh-CN" altLang="en-US" sz="2800" dirty="0"/>
              <a:t>她说：“愿你叫我这两个儿子在你国里，一个坐在你右边，一个坐在你左边。”</a:t>
            </a:r>
            <a:endParaRPr lang="en-US" altLang="zh-CN" sz="2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zh-CN" sz="2800" baseline="30000" dirty="0"/>
              <a:t>      22</a:t>
            </a:r>
            <a:r>
              <a:rPr lang="zh-CN" altLang="en-US" sz="2800" dirty="0"/>
              <a:t>耶稣回答说：“你们不知道所求的是什么。我将要喝的杯，你们能喝吗？”</a:t>
            </a:r>
            <a:endParaRPr lang="en-US" altLang="zh-CN" sz="2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zh-CN" sz="2800" dirty="0"/>
              <a:t>       </a:t>
            </a:r>
            <a:r>
              <a:rPr lang="zh-CN" altLang="en-US" sz="2800" dirty="0"/>
              <a:t>他们说：“我们能。”</a:t>
            </a:r>
            <a:endParaRPr lang="en-US" altLang="zh-CN" sz="2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zh-CN" sz="2800" dirty="0"/>
              <a:t>    </a:t>
            </a:r>
            <a:r>
              <a:rPr lang="en-US" altLang="zh-CN" sz="2800" baseline="30000" dirty="0"/>
              <a:t>23</a:t>
            </a:r>
            <a:r>
              <a:rPr lang="zh-CN" altLang="en-US" sz="2800" dirty="0"/>
              <a:t>耶稣说：“我所喝的杯，你们必要喝；只是坐在我的左右，不是我可以赐的，乃是我父为谁预备的，就赐给谁。”</a:t>
            </a:r>
            <a:endParaRPr lang="en-US" altLang="zh-CN" sz="2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zh-CN" sz="2800" baseline="30000" dirty="0"/>
              <a:t>      24</a:t>
            </a:r>
            <a:r>
              <a:rPr lang="zh-CN" altLang="en-US" sz="2800" dirty="0"/>
              <a:t>那十个门徒听见，就恼怒他们弟兄二人。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769594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20:17-28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25</a:t>
            </a:r>
            <a:r>
              <a:rPr lang="zh-CN" altLang="en-US" sz="2800" dirty="0"/>
              <a:t>耶稣叫了他们来，说：“你们知道外邦人有君王为主治理他们，有大臣操权管束他们。</a:t>
            </a:r>
            <a:r>
              <a:rPr lang="en-US" altLang="zh-CN" sz="2800" baseline="30000" dirty="0"/>
              <a:t>26</a:t>
            </a:r>
            <a:r>
              <a:rPr lang="zh-CN" altLang="en-US" sz="2800" dirty="0"/>
              <a:t>只是在你们中间不可这样。你们中间谁愿为大，就必作你们的用人；</a:t>
            </a:r>
            <a:r>
              <a:rPr lang="en-US" altLang="zh-CN" sz="2800" baseline="30000" dirty="0"/>
              <a:t>27</a:t>
            </a:r>
            <a:r>
              <a:rPr lang="zh-CN" altLang="en-US" sz="2800" dirty="0"/>
              <a:t>谁愿为首，就必作你们的仆人。</a:t>
            </a:r>
            <a:r>
              <a:rPr lang="en-US" altLang="zh-CN" sz="2800" baseline="30000" dirty="0"/>
              <a:t>28</a:t>
            </a:r>
            <a:r>
              <a:rPr lang="zh-CN" altLang="en-US" sz="2800" dirty="0"/>
              <a:t>正如人子来，不是要受人的服事，乃是要服事人，并且要舍命，作多人的赎价。”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623110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天国带来的改变（太</a:t>
            </a:r>
            <a:r>
              <a:rPr lang="en-US" altLang="zh-CN" sz="2800" dirty="0"/>
              <a:t>19:1-25:46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婚姻的神圣（太</a:t>
            </a:r>
            <a:r>
              <a:rPr lang="en-US" altLang="zh-CN" sz="2000" dirty="0"/>
              <a:t>19:1-12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来跟从耶稣（太</a:t>
            </a:r>
            <a:r>
              <a:rPr lang="en-US" altLang="zh-CN" sz="2000" dirty="0"/>
              <a:t>19:13-22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赐恩典的神（太</a:t>
            </a:r>
            <a:r>
              <a:rPr lang="en-US" altLang="zh-CN" sz="2000" dirty="0"/>
              <a:t>19:23-30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恩典与工价（太</a:t>
            </a:r>
            <a:r>
              <a:rPr lang="en-US" altLang="zh-CN" sz="2000" dirty="0"/>
              <a:t>20:1-16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>
                <a:solidFill>
                  <a:srgbClr val="FFC000"/>
                </a:solidFill>
              </a:rPr>
              <a:t>受苦与服侍（太</a:t>
            </a:r>
            <a:r>
              <a:rPr lang="en-US" altLang="zh-CN" sz="2000" dirty="0">
                <a:solidFill>
                  <a:srgbClr val="FFC000"/>
                </a:solidFill>
              </a:rPr>
              <a:t>20:17-28</a:t>
            </a:r>
            <a:r>
              <a:rPr lang="zh-CN" altLang="en-US" sz="2000" dirty="0">
                <a:solidFill>
                  <a:srgbClr val="FFC000"/>
                </a:solidFill>
              </a:rPr>
              <a:t>）</a:t>
            </a:r>
            <a:endParaRPr lang="en-US" altLang="zh-CN" sz="2000" dirty="0">
              <a:solidFill>
                <a:srgbClr val="FFC000"/>
              </a:solidFill>
            </a:endParaRPr>
          </a:p>
          <a:p>
            <a:pPr lvl="2">
              <a:lnSpc>
                <a:spcPct val="120000"/>
              </a:lnSpc>
              <a:spcBef>
                <a:spcPts val="200"/>
              </a:spcBef>
            </a:pPr>
            <a:endParaRPr lang="zh-CN" altLang="en-US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回顾和大纲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主题大纲</a:t>
            </a:r>
            <a:endParaRPr lang="en-US" altLang="zh-CN" dirty="0"/>
          </a:p>
          <a:p>
            <a:pPr lvl="1"/>
            <a:r>
              <a:rPr lang="zh-CN" altLang="en-US" dirty="0"/>
              <a:t>耶稣的受难与复活（太</a:t>
            </a:r>
            <a:r>
              <a:rPr lang="en-US" altLang="zh-CN" dirty="0"/>
              <a:t>20:17-19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雅各和约翰的祈求（太</a:t>
            </a:r>
            <a:r>
              <a:rPr lang="en-US" altLang="zh-CN" dirty="0"/>
              <a:t>20:20-24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受苦与服侍（太</a:t>
            </a:r>
            <a:r>
              <a:rPr lang="en-US" altLang="zh-CN" dirty="0"/>
              <a:t>20:25-28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451980-9890-4FF1-8B9E-5AE01E3D5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耶稣的受难与复活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6733AB9-C2B7-4B01-A04B-0EB6B1E25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耶稣第三次预言受难和复活</a:t>
            </a:r>
            <a:endParaRPr lang="en-US" altLang="zh-CN" dirty="0"/>
          </a:p>
          <a:p>
            <a:pPr lvl="1"/>
            <a:r>
              <a:rPr lang="zh-CN" altLang="en-US" dirty="0"/>
              <a:t>和前两次的相同处</a:t>
            </a:r>
            <a:endParaRPr lang="en-US" altLang="zh-CN" dirty="0"/>
          </a:p>
          <a:p>
            <a:pPr lvl="2"/>
            <a:r>
              <a:rPr lang="zh-CN" altLang="en-US" dirty="0"/>
              <a:t>基督的受死</a:t>
            </a:r>
            <a:endParaRPr lang="en-US" altLang="zh-CN" dirty="0"/>
          </a:p>
          <a:p>
            <a:pPr lvl="2"/>
            <a:r>
              <a:rPr lang="zh-CN" altLang="en-US" dirty="0"/>
              <a:t>基督的复活</a:t>
            </a:r>
            <a:endParaRPr lang="en-US" altLang="zh-CN" dirty="0"/>
          </a:p>
          <a:p>
            <a:pPr lvl="1"/>
            <a:r>
              <a:rPr lang="zh-CN" altLang="en-US" dirty="0"/>
              <a:t>和前两次的不同处</a:t>
            </a:r>
            <a:endParaRPr lang="en-US" altLang="zh-CN" dirty="0"/>
          </a:p>
          <a:p>
            <a:pPr lvl="2"/>
            <a:r>
              <a:rPr lang="zh-CN" altLang="en-US" dirty="0"/>
              <a:t>基督被定罪</a:t>
            </a:r>
            <a:endParaRPr lang="en-US" altLang="zh-CN" dirty="0"/>
          </a:p>
          <a:p>
            <a:pPr lvl="2"/>
            <a:r>
              <a:rPr lang="zh-CN" altLang="en-US" dirty="0"/>
              <a:t>基督被交给外邦人</a:t>
            </a:r>
            <a:endParaRPr lang="en-US" altLang="zh-CN" dirty="0"/>
          </a:p>
          <a:p>
            <a:pPr lvl="2"/>
            <a:r>
              <a:rPr lang="zh-CN" altLang="en-US" dirty="0"/>
              <a:t>基督被钉十字架</a:t>
            </a:r>
            <a:endParaRPr lang="en-US" altLang="zh-CN" dirty="0"/>
          </a:p>
          <a:p>
            <a:r>
              <a:rPr lang="zh-CN" altLang="en-US" dirty="0"/>
              <a:t>门徒的无知（路</a:t>
            </a:r>
            <a:r>
              <a:rPr lang="en-US" altLang="zh-CN" dirty="0"/>
              <a:t>18:34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13800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33B580-20C6-41D8-B4FF-FAC3E0E5D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雅各和约翰的祈求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F880EFE-77C9-4BB0-894B-2FA2DE8C7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门徒的祈求</a:t>
            </a:r>
            <a:endParaRPr lang="en-US" altLang="zh-CN" dirty="0"/>
          </a:p>
          <a:p>
            <a:pPr lvl="1"/>
            <a:r>
              <a:rPr lang="zh-CN" altLang="en-US" dirty="0"/>
              <a:t>雅各和约翰</a:t>
            </a:r>
            <a:endParaRPr lang="en-US" altLang="zh-CN" dirty="0"/>
          </a:p>
          <a:p>
            <a:pPr lvl="2"/>
            <a:r>
              <a:rPr lang="zh-CN" altLang="en-US" dirty="0"/>
              <a:t>在天国里坐在耶稣的左边和右边</a:t>
            </a:r>
            <a:endParaRPr lang="en-US" altLang="zh-CN" dirty="0"/>
          </a:p>
          <a:p>
            <a:pPr lvl="2"/>
            <a:r>
              <a:rPr lang="zh-CN" altLang="en-US" dirty="0"/>
              <a:t>分享基督的权柄和超越地位</a:t>
            </a:r>
            <a:endParaRPr lang="en-US" altLang="zh-CN" dirty="0"/>
          </a:p>
          <a:p>
            <a:pPr lvl="1"/>
            <a:r>
              <a:rPr lang="zh-CN" altLang="en-US" dirty="0"/>
              <a:t>其他十个门徒</a:t>
            </a:r>
            <a:endParaRPr lang="en-US" altLang="zh-CN" dirty="0"/>
          </a:p>
          <a:p>
            <a:pPr lvl="2"/>
            <a:r>
              <a:rPr lang="zh-CN" altLang="en-US" dirty="0"/>
              <a:t>恼怒雅各和约翰</a:t>
            </a:r>
            <a:endParaRPr lang="en-US" altLang="zh-CN" dirty="0"/>
          </a:p>
          <a:p>
            <a:pPr lvl="2"/>
            <a:r>
              <a:rPr lang="zh-CN" altLang="en-US" dirty="0"/>
              <a:t>实质是嫉妒兄弟二人</a:t>
            </a:r>
          </a:p>
        </p:txBody>
      </p:sp>
    </p:spTree>
    <p:extLst>
      <p:ext uri="{BB962C8B-B14F-4D97-AF65-F5344CB8AC3E}">
        <p14:creationId xmlns:p14="http://schemas.microsoft.com/office/powerpoint/2010/main" val="101294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617D39-7D88-4875-803D-10F94F2DD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雅各和约翰的祈求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6251877-14E1-45F2-976A-5E4E581A8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耶稣的回答</a:t>
            </a:r>
            <a:endParaRPr lang="en-US" altLang="zh-CN" dirty="0"/>
          </a:p>
          <a:p>
            <a:pPr lvl="1"/>
            <a:r>
              <a:rPr lang="zh-CN" altLang="en-US" dirty="0"/>
              <a:t>门徒不明白</a:t>
            </a:r>
            <a:endParaRPr lang="en-US" altLang="zh-CN" dirty="0"/>
          </a:p>
          <a:p>
            <a:pPr lvl="2"/>
            <a:r>
              <a:rPr lang="zh-CN" altLang="en-US" dirty="0"/>
              <a:t>耶稣受难和复活的预言</a:t>
            </a:r>
            <a:endParaRPr lang="en-US" altLang="zh-CN" dirty="0"/>
          </a:p>
          <a:p>
            <a:pPr lvl="2"/>
            <a:r>
              <a:rPr lang="zh-CN" altLang="en-US" dirty="0"/>
              <a:t>他们所求的是什么</a:t>
            </a:r>
            <a:endParaRPr lang="en-US" altLang="zh-CN" dirty="0"/>
          </a:p>
          <a:p>
            <a:pPr lvl="1"/>
            <a:r>
              <a:rPr lang="zh-CN" altLang="en-US" dirty="0"/>
              <a:t>门徒也不明白</a:t>
            </a:r>
            <a:endParaRPr lang="en-US" altLang="zh-CN" dirty="0"/>
          </a:p>
          <a:p>
            <a:pPr lvl="2"/>
            <a:r>
              <a:rPr lang="zh-CN" altLang="en-US" dirty="0"/>
              <a:t>天国的荣耀与受苦的关系（罗</a:t>
            </a:r>
            <a:r>
              <a:rPr lang="en-US" altLang="zh-CN" dirty="0"/>
              <a:t>8:17</a:t>
            </a:r>
            <a:r>
              <a:rPr lang="zh-CN" altLang="en-US" dirty="0"/>
              <a:t>，提后</a:t>
            </a:r>
            <a:r>
              <a:rPr lang="en-US" altLang="zh-CN" dirty="0"/>
              <a:t>2:12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门徒更不明白</a:t>
            </a:r>
            <a:endParaRPr lang="en-US" altLang="zh-CN" dirty="0"/>
          </a:p>
          <a:p>
            <a:pPr lvl="2"/>
            <a:r>
              <a:rPr lang="zh-CN" altLang="en-US" dirty="0"/>
              <a:t>他们必须喝耶稣的杯（徒</a:t>
            </a:r>
            <a:r>
              <a:rPr lang="en-US" altLang="zh-CN" dirty="0"/>
              <a:t>12:2</a:t>
            </a:r>
            <a:r>
              <a:rPr lang="zh-CN" altLang="en-US" dirty="0"/>
              <a:t>，启</a:t>
            </a:r>
            <a:r>
              <a:rPr lang="en-US" altLang="zh-CN" dirty="0"/>
              <a:t>1:9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天国的荣耀是父神赐予的（太</a:t>
            </a:r>
            <a:r>
              <a:rPr lang="en-US" altLang="zh-CN" dirty="0"/>
              <a:t>11:27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132513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46494</TotalTime>
  <Words>758</Words>
  <Application>Microsoft Office PowerPoint</Application>
  <PresentationFormat>全屏显示(4:3)</PresentationFormat>
  <Paragraphs>85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微软雅黑</vt:lpstr>
      <vt:lpstr>Arial</vt:lpstr>
      <vt:lpstr>Calibri</vt:lpstr>
      <vt:lpstr>Office 主题</vt:lpstr>
      <vt:lpstr>马太福音 20:17-28</vt:lpstr>
      <vt:lpstr>马太福音 20:17-28</vt:lpstr>
      <vt:lpstr>马太福音 20:17-28</vt:lpstr>
      <vt:lpstr>马太福音 20:17-28</vt:lpstr>
      <vt:lpstr>天国的样式：第五篇</vt:lpstr>
      <vt:lpstr>回顾和大纲</vt:lpstr>
      <vt:lpstr>耶稣的受难与复活</vt:lpstr>
      <vt:lpstr>雅各和约翰的祈求</vt:lpstr>
      <vt:lpstr>雅各和约翰的祈求</vt:lpstr>
      <vt:lpstr>受苦与服侍</vt:lpstr>
      <vt:lpstr>受苦与服侍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2381</cp:revision>
  <dcterms:modified xsi:type="dcterms:W3CDTF">2021-07-04T01:12:23Z</dcterms:modified>
</cp:coreProperties>
</file>