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80" r:id="rId4"/>
    <p:sldId id="278" r:id="rId5"/>
    <p:sldId id="279" r:id="rId6"/>
    <p:sldId id="281" r:id="rId7"/>
    <p:sldId id="282" r:id="rId8"/>
    <p:sldId id="283" r:id="rId9"/>
    <p:sldId id="284" r:id="rId10"/>
    <p:sldId id="285" r:id="rId11"/>
    <p:sldId id="286" r:id="rId12"/>
    <p:sldId id="26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7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2021/5/15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2021/5/15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19:13-22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来跟从耶稣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DADAC0-AC2C-4C08-81D8-7D3C460F1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来跟从耶稣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FC69695-322C-476D-959F-6F7846A96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年轻人为什么忧忧愁愁的走了？</a:t>
            </a:r>
            <a:endParaRPr lang="en-US" altLang="zh-CN" dirty="0"/>
          </a:p>
          <a:p>
            <a:pPr lvl="1"/>
            <a:r>
              <a:rPr lang="zh-CN" altLang="en-US" dirty="0"/>
              <a:t>完全人的含义</a:t>
            </a:r>
            <a:endParaRPr lang="en-US" altLang="zh-CN" dirty="0"/>
          </a:p>
          <a:p>
            <a:pPr lvl="2"/>
            <a:r>
              <a:rPr lang="zh-CN" altLang="en-US" dirty="0"/>
              <a:t>专一的忠心</a:t>
            </a:r>
            <a:endParaRPr lang="en-US" altLang="zh-CN" dirty="0"/>
          </a:p>
          <a:p>
            <a:pPr lvl="2"/>
            <a:r>
              <a:rPr lang="zh-CN" altLang="en-US" dirty="0"/>
              <a:t>完全的顺服</a:t>
            </a:r>
            <a:endParaRPr lang="en-US" altLang="zh-CN" dirty="0"/>
          </a:p>
          <a:p>
            <a:pPr lvl="1"/>
            <a:r>
              <a:rPr lang="zh-CN" altLang="en-US" dirty="0"/>
              <a:t>年轻人的现状</a:t>
            </a:r>
            <a:endParaRPr lang="en-US" altLang="zh-CN" dirty="0"/>
          </a:p>
          <a:p>
            <a:pPr lvl="2"/>
            <a:r>
              <a:rPr lang="zh-CN" altLang="en-US" dirty="0"/>
              <a:t>愿意遵守律法</a:t>
            </a:r>
            <a:endParaRPr lang="en-US" altLang="zh-CN" dirty="0"/>
          </a:p>
          <a:p>
            <a:pPr lvl="2"/>
            <a:r>
              <a:rPr lang="zh-CN" altLang="en-US" dirty="0"/>
              <a:t>但无法放弃财富：无法专一于神</a:t>
            </a:r>
          </a:p>
        </p:txBody>
      </p:sp>
    </p:spTree>
    <p:extLst>
      <p:ext uri="{BB962C8B-B14F-4D97-AF65-F5344CB8AC3E}">
        <p14:creationId xmlns:p14="http://schemas.microsoft.com/office/powerpoint/2010/main" val="385457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ABB8FF-6623-439F-B718-E5522B784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来跟从耶稣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BE7B76-F25D-4914-B67F-36869C678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耶稣的呼召：来跟从我！</a:t>
            </a:r>
            <a:endParaRPr lang="en-US" altLang="zh-CN" dirty="0"/>
          </a:p>
          <a:p>
            <a:pPr lvl="1"/>
            <a:r>
              <a:rPr lang="zh-CN" altLang="en-US" dirty="0"/>
              <a:t>两种选择</a:t>
            </a:r>
            <a:endParaRPr lang="en-US" altLang="zh-CN" dirty="0"/>
          </a:p>
          <a:p>
            <a:pPr lvl="2"/>
            <a:r>
              <a:rPr lang="zh-CN" altLang="en-US" dirty="0"/>
              <a:t>跟随耶稣</a:t>
            </a:r>
            <a:endParaRPr lang="en-US" altLang="zh-CN" dirty="0"/>
          </a:p>
          <a:p>
            <a:pPr lvl="2"/>
            <a:r>
              <a:rPr lang="zh-CN" altLang="en-US" dirty="0"/>
              <a:t>或者跟随</a:t>
            </a:r>
            <a:r>
              <a:rPr lang="en-US" altLang="zh-CN" dirty="0"/>
              <a:t>____</a:t>
            </a:r>
            <a:r>
              <a:rPr lang="zh-CN" altLang="en-US" dirty="0"/>
              <a:t>（年轻富人跟随钱财所以走了）</a:t>
            </a:r>
            <a:endParaRPr lang="en-US" altLang="zh-CN" dirty="0"/>
          </a:p>
          <a:p>
            <a:pPr lvl="1"/>
            <a:r>
              <a:rPr lang="zh-CN" altLang="en-US" dirty="0"/>
              <a:t>跟随耶稣</a:t>
            </a:r>
            <a:endParaRPr lang="en-US" altLang="zh-CN" dirty="0"/>
          </a:p>
          <a:p>
            <a:pPr lvl="2"/>
            <a:r>
              <a:rPr lang="zh-CN" altLang="en-US" dirty="0"/>
              <a:t>是靠恩典得胜（不是靠赚取得胜）</a:t>
            </a:r>
            <a:endParaRPr lang="en-US" altLang="zh-CN" dirty="0"/>
          </a:p>
          <a:p>
            <a:pPr lvl="2"/>
            <a:r>
              <a:rPr lang="zh-CN" altLang="en-US" dirty="0"/>
              <a:t>才能真正聚焦于神的旨意（诫命）</a:t>
            </a:r>
          </a:p>
        </p:txBody>
      </p:sp>
    </p:spTree>
    <p:extLst>
      <p:ext uri="{BB962C8B-B14F-4D97-AF65-F5344CB8AC3E}">
        <p14:creationId xmlns:p14="http://schemas.microsoft.com/office/powerpoint/2010/main" val="241416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遵行神的旨意 </a:t>
            </a:r>
            <a:r>
              <a:rPr lang="en-US" altLang="zh-CN" dirty="0"/>
              <a:t> </a:t>
            </a:r>
            <a:r>
              <a:rPr lang="zh-CN" altLang="en-US" dirty="0"/>
              <a:t>→  赚得永生</a:t>
            </a:r>
            <a:endParaRPr lang="en-US" altLang="zh-CN" dirty="0"/>
          </a:p>
          <a:p>
            <a:r>
              <a:rPr lang="zh-CN" altLang="en-US" dirty="0"/>
              <a:t>忠心跟随耶稣  →  遵行神的旨意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我们应该如何行？</a:t>
            </a:r>
            <a:endParaRPr lang="en-US" altLang="zh-CN" dirty="0"/>
          </a:p>
          <a:p>
            <a:pPr lvl="1"/>
            <a:r>
              <a:rPr lang="zh-CN" altLang="en-US" dirty="0"/>
              <a:t>不是仅仅在形式上遵行律法</a:t>
            </a:r>
            <a:endParaRPr lang="en-US" altLang="zh-CN" dirty="0"/>
          </a:p>
          <a:p>
            <a:pPr lvl="1"/>
            <a:r>
              <a:rPr lang="zh-CN" altLang="en-US" dirty="0"/>
              <a:t>而是（腓</a:t>
            </a:r>
            <a:r>
              <a:rPr lang="en-US" altLang="zh-CN" dirty="0"/>
              <a:t>3:7-9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带着小孩子的谦卑来到耶稣面前寻求恩典</a:t>
            </a:r>
            <a:endParaRPr lang="en-US" altLang="zh-CN" dirty="0"/>
          </a:p>
          <a:p>
            <a:pPr lvl="2"/>
            <a:r>
              <a:rPr lang="zh-CN" altLang="en-US" dirty="0"/>
              <a:t>带着专一的心跟随耶稣</a:t>
            </a:r>
            <a:endParaRPr lang="en-US" altLang="zh-CN" dirty="0"/>
          </a:p>
          <a:p>
            <a:pPr lvl="2"/>
            <a:r>
              <a:rPr lang="zh-CN" altLang="en-US" dirty="0"/>
              <a:t>带着完全的顺服住在基督里</a:t>
            </a:r>
            <a:endParaRPr lang="en-US" altLang="zh-CN" dirty="0"/>
          </a:p>
        </p:txBody>
      </p:sp>
      <p:sp>
        <p:nvSpPr>
          <p:cNvPr id="3" name="乘号 2">
            <a:extLst>
              <a:ext uri="{FF2B5EF4-FFF2-40B4-BE49-F238E27FC236}">
                <a16:creationId xmlns:a16="http://schemas.microsoft.com/office/drawing/2014/main" id="{E5558C77-9115-4C71-9CD1-3FFA17FB0653}"/>
              </a:ext>
            </a:extLst>
          </p:cNvPr>
          <p:cNvSpPr/>
          <p:nvPr/>
        </p:nvSpPr>
        <p:spPr>
          <a:xfrm>
            <a:off x="3437648" y="1532733"/>
            <a:ext cx="720080" cy="648072"/>
          </a:xfrm>
          <a:prstGeom prst="mathMultiply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半闭框 4">
            <a:extLst>
              <a:ext uri="{FF2B5EF4-FFF2-40B4-BE49-F238E27FC236}">
                <a16:creationId xmlns:a16="http://schemas.microsoft.com/office/drawing/2014/main" id="{28C261FB-FDA8-4F66-A8AF-8C136257BF7B}"/>
              </a:ext>
            </a:extLst>
          </p:cNvPr>
          <p:cNvSpPr/>
          <p:nvPr/>
        </p:nvSpPr>
        <p:spPr>
          <a:xfrm rot="7702868" flipH="1">
            <a:off x="3525281" y="2185263"/>
            <a:ext cx="608100" cy="356207"/>
          </a:xfrm>
          <a:prstGeom prst="halfFra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19:13-22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 13</a:t>
            </a:r>
            <a:r>
              <a:rPr lang="zh-CN" altLang="en-US" dirty="0"/>
              <a:t>那时，有人带着小孩子来见耶稣，要耶稣给他们按手祷告，门徒就责备那些人。</a:t>
            </a:r>
            <a:r>
              <a:rPr lang="en-US" altLang="zh-CN" sz="3000" baseline="30000" dirty="0"/>
              <a:t>14</a:t>
            </a:r>
            <a:r>
              <a:rPr lang="zh-CN" altLang="en-US" dirty="0"/>
              <a:t>耶稣说：“让小孩子到我这里来，不要禁止他们，因为在天国的，正是这样的人。”</a:t>
            </a:r>
            <a:r>
              <a:rPr lang="en-US" altLang="zh-CN" sz="3000" baseline="30000" dirty="0"/>
              <a:t>15</a:t>
            </a:r>
            <a:r>
              <a:rPr lang="zh-CN" altLang="en-US" dirty="0"/>
              <a:t>耶稣给他们按手，就离开那地方去了。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19:13-22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 16</a:t>
            </a:r>
            <a:r>
              <a:rPr lang="zh-CN" altLang="en-US" sz="3000" dirty="0"/>
              <a:t>有一个人来见耶稣说：“夫子，我该做什么善事才能得永生？”</a:t>
            </a:r>
            <a:r>
              <a:rPr lang="en-US" altLang="zh-CN" sz="3000" baseline="30000" dirty="0"/>
              <a:t>17</a:t>
            </a:r>
            <a:r>
              <a:rPr lang="zh-CN" altLang="en-US" sz="3000" dirty="0"/>
              <a:t>耶稣对他说：“你为什么以善事问我呢？只有一位是善的。你若要进入永生，就当遵守诫命。”</a:t>
            </a:r>
            <a:r>
              <a:rPr lang="en-US" altLang="zh-CN" sz="3000" baseline="30000" dirty="0"/>
              <a:t>18</a:t>
            </a:r>
            <a:r>
              <a:rPr lang="zh-CN" altLang="en-US" sz="3000" dirty="0"/>
              <a:t>他说：“什么诫命？”耶稣说：“就是‘不可杀人，不可奸淫，不可偷盗，不可作假见证，</a:t>
            </a:r>
            <a:r>
              <a:rPr lang="en-US" altLang="zh-CN" sz="3000" baseline="30000" dirty="0"/>
              <a:t>19</a:t>
            </a:r>
            <a:r>
              <a:rPr lang="zh-CN" altLang="en-US" sz="3000" dirty="0"/>
              <a:t>当孝敬父母，又当爱人如己。’”</a:t>
            </a:r>
            <a:r>
              <a:rPr lang="en-US" altLang="zh-CN" sz="3000" baseline="30000" dirty="0"/>
              <a:t>20</a:t>
            </a:r>
            <a:r>
              <a:rPr lang="zh-CN" altLang="en-US" sz="3000" dirty="0"/>
              <a:t>那少年人说：“这一切我都遵守了，还缺少什么呢？”</a:t>
            </a:r>
            <a:r>
              <a:rPr lang="en-US" altLang="zh-CN" sz="3000" baseline="30000" dirty="0"/>
              <a:t>21</a:t>
            </a:r>
            <a:r>
              <a:rPr lang="zh-CN" altLang="en-US" sz="3000" dirty="0"/>
              <a:t>耶稣说：“你若愿意作完全人，可去变卖你所有的，分给穷人，就必有财宝在天上；你还要来跟从我。”</a:t>
            </a:r>
            <a:r>
              <a:rPr lang="en-US" altLang="zh-CN" sz="3000" baseline="30000" dirty="0"/>
              <a:t>22</a:t>
            </a:r>
            <a:r>
              <a:rPr lang="zh-CN" altLang="en-US" sz="3000" dirty="0"/>
              <a:t>那少年人听见这话，就忧忧愁愁地走了，因为他的产业很多。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1387531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天国带来的改变（太</a:t>
            </a:r>
            <a:r>
              <a:rPr lang="en-US" altLang="zh-CN" sz="2800" dirty="0"/>
              <a:t>19:1-25:46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婚姻的神圣（太</a:t>
            </a:r>
            <a:r>
              <a:rPr lang="en-US" altLang="zh-CN" sz="2000" dirty="0"/>
              <a:t>19:1-12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>
                <a:solidFill>
                  <a:srgbClr val="FFC000"/>
                </a:solidFill>
              </a:rPr>
              <a:t>来跟从耶稣（太</a:t>
            </a:r>
            <a:r>
              <a:rPr lang="en-US" altLang="zh-CN" sz="2000" dirty="0">
                <a:solidFill>
                  <a:srgbClr val="FFC000"/>
                </a:solidFill>
              </a:rPr>
              <a:t>19:13-22</a:t>
            </a:r>
            <a:r>
              <a:rPr lang="zh-CN" altLang="en-US" sz="2000" dirty="0">
                <a:solidFill>
                  <a:srgbClr val="FFC000"/>
                </a:solidFill>
              </a:rPr>
              <a:t>）</a:t>
            </a:r>
            <a:endParaRPr lang="en-US" altLang="zh-CN" sz="2000" dirty="0">
              <a:solidFill>
                <a:srgbClr val="FFC000"/>
              </a:solidFill>
            </a:endParaRPr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第五篇讲论：天国的审判（太</a:t>
            </a:r>
            <a:r>
              <a:rPr lang="en-US" altLang="zh-CN" sz="2400" dirty="0"/>
              <a:t>24:1-25:46</a:t>
            </a:r>
            <a:r>
              <a:rPr lang="zh-CN" altLang="en-US" sz="2400" dirty="0"/>
              <a:t>）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主题大纲</a:t>
            </a:r>
            <a:endParaRPr lang="en-US" altLang="zh-CN" dirty="0"/>
          </a:p>
          <a:p>
            <a:pPr lvl="1"/>
            <a:r>
              <a:rPr lang="zh-CN" altLang="en-US" dirty="0"/>
              <a:t>在天国里的人（太</a:t>
            </a:r>
            <a:r>
              <a:rPr lang="en-US" altLang="zh-CN" dirty="0"/>
              <a:t>19:13-15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年轻富人的疑问（太</a:t>
            </a:r>
            <a:r>
              <a:rPr lang="en-US" altLang="zh-CN" dirty="0"/>
              <a:t>19:16-20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来跟从耶稣（太</a:t>
            </a:r>
            <a:r>
              <a:rPr lang="en-US" altLang="zh-CN" dirty="0"/>
              <a:t>19:21-22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155AD8-D641-4754-8A63-E45E2EA11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在天国里的人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60AEF7-797E-49E9-9253-FED76AA57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小孩子来就近耶稣</a:t>
            </a:r>
            <a:endParaRPr lang="en-US" altLang="zh-CN" dirty="0"/>
          </a:p>
          <a:p>
            <a:pPr lvl="1"/>
            <a:r>
              <a:rPr lang="zh-CN" altLang="en-US" dirty="0"/>
              <a:t>门徒的态度：责备带他们来的人</a:t>
            </a:r>
            <a:endParaRPr lang="en-US" altLang="zh-CN" dirty="0"/>
          </a:p>
          <a:p>
            <a:pPr lvl="1"/>
            <a:r>
              <a:rPr lang="zh-CN" altLang="en-US" dirty="0"/>
              <a:t>耶稣的态度：欢迎小孩并赐福他们</a:t>
            </a:r>
            <a:endParaRPr lang="en-US" altLang="zh-CN" dirty="0"/>
          </a:p>
          <a:p>
            <a:pPr lvl="1"/>
            <a:r>
              <a:rPr lang="zh-CN" altLang="en-US" dirty="0"/>
              <a:t>在天国里的人像小孩子一样（太</a:t>
            </a:r>
            <a:r>
              <a:rPr lang="en-US" altLang="zh-CN" dirty="0"/>
              <a:t>18:1-4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谦卑</a:t>
            </a:r>
            <a:endParaRPr lang="en-US" altLang="zh-CN" dirty="0"/>
          </a:p>
          <a:p>
            <a:pPr lvl="2"/>
            <a:r>
              <a:rPr lang="zh-CN" altLang="en-US" dirty="0"/>
              <a:t>依靠的心</a:t>
            </a:r>
            <a:endParaRPr lang="en-US" altLang="zh-CN" dirty="0"/>
          </a:p>
          <a:p>
            <a:pPr lvl="1"/>
            <a:r>
              <a:rPr lang="zh-CN" altLang="en-US" dirty="0"/>
              <a:t>进入天国靠神的恩典</a:t>
            </a:r>
          </a:p>
        </p:txBody>
      </p:sp>
    </p:spTree>
    <p:extLst>
      <p:ext uri="{BB962C8B-B14F-4D97-AF65-F5344CB8AC3E}">
        <p14:creationId xmlns:p14="http://schemas.microsoft.com/office/powerpoint/2010/main" val="2160593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CF8D62-29F1-415E-AF1C-58784866B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年轻富人的疑问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B89680-F1F5-444B-84C7-9BC6CB25C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年轻富人来就近耶稣</a:t>
            </a:r>
            <a:endParaRPr lang="en-US" altLang="zh-CN" dirty="0"/>
          </a:p>
          <a:p>
            <a:pPr lvl="1"/>
            <a:r>
              <a:rPr lang="zh-CN" altLang="en-US" dirty="0"/>
              <a:t>第一个问题：做什么善事能赚得永生？</a:t>
            </a:r>
            <a:endParaRPr lang="en-US" altLang="zh-CN" dirty="0"/>
          </a:p>
          <a:p>
            <a:pPr lvl="2"/>
            <a:r>
              <a:rPr lang="zh-CN" altLang="en-US" dirty="0"/>
              <a:t>许多犹太人相信某种具体善行可以赢得永生</a:t>
            </a:r>
            <a:endParaRPr lang="en-US" altLang="zh-CN" dirty="0"/>
          </a:p>
          <a:p>
            <a:pPr lvl="2"/>
            <a:r>
              <a:rPr lang="zh-CN" altLang="en-US" dirty="0"/>
              <a:t>年亲富人想要知道这种善行是什么</a:t>
            </a:r>
            <a:endParaRPr lang="en-US" altLang="zh-CN" dirty="0"/>
          </a:p>
          <a:p>
            <a:pPr lvl="1"/>
            <a:r>
              <a:rPr lang="zh-CN" altLang="en-US" dirty="0"/>
              <a:t>耶稣的反问</a:t>
            </a:r>
            <a:endParaRPr lang="en-US" altLang="zh-CN" dirty="0"/>
          </a:p>
          <a:p>
            <a:pPr lvl="2"/>
            <a:r>
              <a:rPr lang="zh-CN" altLang="en-US" dirty="0"/>
              <a:t>年轻富人的理解有误</a:t>
            </a:r>
            <a:endParaRPr lang="en-US" altLang="zh-CN" dirty="0"/>
          </a:p>
          <a:p>
            <a:pPr lvl="2"/>
            <a:r>
              <a:rPr lang="zh-CN" altLang="en-US" dirty="0"/>
              <a:t>只有神是善的（绝对的善）</a:t>
            </a:r>
            <a:endParaRPr lang="en-US" altLang="zh-CN" dirty="0"/>
          </a:p>
          <a:p>
            <a:pPr lvl="2"/>
            <a:r>
              <a:rPr lang="zh-CN" altLang="en-US" dirty="0"/>
              <a:t>所以没有超越神旨意的善（诫命）</a:t>
            </a:r>
          </a:p>
        </p:txBody>
      </p:sp>
    </p:spTree>
    <p:extLst>
      <p:ext uri="{BB962C8B-B14F-4D97-AF65-F5344CB8AC3E}">
        <p14:creationId xmlns:p14="http://schemas.microsoft.com/office/powerpoint/2010/main" val="189009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4B50AA-6E4A-46BB-8102-6F004D109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年轻富人的疑问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6E6EAC7-F270-4044-8C8F-36C95FBFB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CN" altLang="en-US" dirty="0"/>
              <a:t>第二个问题：神的旨意是什么？</a:t>
            </a:r>
            <a:endParaRPr lang="en-US" altLang="zh-CN" dirty="0"/>
          </a:p>
          <a:p>
            <a:pPr lvl="1"/>
            <a:r>
              <a:rPr lang="zh-CN" altLang="en-US" dirty="0"/>
              <a:t>耶稣的回答</a:t>
            </a:r>
            <a:endParaRPr lang="en-US" altLang="zh-CN" dirty="0"/>
          </a:p>
          <a:p>
            <a:pPr lvl="2"/>
            <a:r>
              <a:rPr lang="zh-CN" altLang="en-US" dirty="0"/>
              <a:t>列举十诫中的五诫</a:t>
            </a:r>
            <a:endParaRPr lang="en-US" altLang="zh-CN" dirty="0"/>
          </a:p>
          <a:p>
            <a:pPr lvl="2"/>
            <a:r>
              <a:rPr lang="zh-CN" altLang="en-US" dirty="0"/>
              <a:t>以及律法的原则：爱人如己</a:t>
            </a:r>
            <a:endParaRPr lang="en-US" altLang="zh-CN" dirty="0"/>
          </a:p>
          <a:p>
            <a:pPr lvl="2"/>
            <a:r>
              <a:rPr lang="zh-CN" altLang="en-US" dirty="0"/>
              <a:t>小心！</a:t>
            </a:r>
            <a:endParaRPr lang="en-US" altLang="zh-CN" dirty="0"/>
          </a:p>
          <a:p>
            <a:pPr lvl="3"/>
            <a:r>
              <a:rPr lang="zh-CN" altLang="en-US" dirty="0"/>
              <a:t>耶稣并非说行善能赚得永生</a:t>
            </a:r>
            <a:endParaRPr lang="en-US" altLang="zh-CN" dirty="0"/>
          </a:p>
          <a:p>
            <a:pPr lvl="3"/>
            <a:r>
              <a:rPr lang="zh-CN" altLang="en-US" dirty="0"/>
              <a:t>耶稣乃是说神的旨意是什么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47307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C06F01-20C9-4A2F-8018-7C053A49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年轻富人的疑问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EDAF30-5A3B-4E14-A58B-DB5A08766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CN" altLang="en-US" dirty="0"/>
              <a:t>第三个问题：有没有超越神旨意的善行？</a:t>
            </a:r>
            <a:endParaRPr lang="en-US" altLang="zh-CN" dirty="0"/>
          </a:p>
          <a:p>
            <a:pPr lvl="2"/>
            <a:r>
              <a:rPr lang="zh-CN" altLang="en-US" dirty="0"/>
              <a:t>从行为上他遵守了律法</a:t>
            </a:r>
            <a:endParaRPr lang="en-US" altLang="zh-CN" dirty="0"/>
          </a:p>
          <a:p>
            <a:pPr lvl="2"/>
            <a:r>
              <a:rPr lang="zh-CN" altLang="en-US" dirty="0"/>
              <a:t>从生活上他很富足</a:t>
            </a:r>
            <a:endParaRPr lang="en-US" altLang="zh-CN" dirty="0"/>
          </a:p>
          <a:p>
            <a:pPr lvl="2"/>
            <a:r>
              <a:rPr lang="zh-CN" altLang="en-US" dirty="0"/>
              <a:t>从生命里他仍然觉得缺乏</a:t>
            </a:r>
            <a:endParaRPr lang="en-US" altLang="zh-CN" dirty="0"/>
          </a:p>
          <a:p>
            <a:pPr lvl="1"/>
            <a:r>
              <a:rPr lang="zh-CN" altLang="en-US" dirty="0"/>
              <a:t>耶稣的回答</a:t>
            </a:r>
            <a:endParaRPr lang="en-US" altLang="zh-CN" dirty="0"/>
          </a:p>
          <a:p>
            <a:pPr lvl="2"/>
            <a:r>
              <a:rPr lang="zh-CN" altLang="en-US" dirty="0"/>
              <a:t>变卖所有分给穷人</a:t>
            </a:r>
            <a:endParaRPr lang="en-US" altLang="zh-CN" dirty="0"/>
          </a:p>
          <a:p>
            <a:pPr lvl="2"/>
            <a:r>
              <a:rPr lang="zh-CN" altLang="en-US" dirty="0">
                <a:solidFill>
                  <a:srgbClr val="FFC000"/>
                </a:solidFill>
              </a:rPr>
              <a:t>还要来跟从我</a:t>
            </a:r>
          </a:p>
        </p:txBody>
      </p:sp>
    </p:spTree>
    <p:extLst>
      <p:ext uri="{BB962C8B-B14F-4D97-AF65-F5344CB8AC3E}">
        <p14:creationId xmlns:p14="http://schemas.microsoft.com/office/powerpoint/2010/main" val="3626720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44228</TotalTime>
  <Words>690</Words>
  <Application>Microsoft Office PowerPoint</Application>
  <PresentationFormat>全屏显示(4:3)</PresentationFormat>
  <Paragraphs>79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微软雅黑</vt:lpstr>
      <vt:lpstr>Arial</vt:lpstr>
      <vt:lpstr>Calibri</vt:lpstr>
      <vt:lpstr>Office 主题</vt:lpstr>
      <vt:lpstr>马太福音 19:13-22</vt:lpstr>
      <vt:lpstr>马太福音 19:13-22</vt:lpstr>
      <vt:lpstr>马太福音 19:13-22</vt:lpstr>
      <vt:lpstr>天国的样式：第五篇</vt:lpstr>
      <vt:lpstr>大纲</vt:lpstr>
      <vt:lpstr>在天国里的人</vt:lpstr>
      <vt:lpstr>年轻富人的疑问</vt:lpstr>
      <vt:lpstr>年轻富人的疑问</vt:lpstr>
      <vt:lpstr>年轻富人的疑问</vt:lpstr>
      <vt:lpstr>来跟从耶稣</vt:lpstr>
      <vt:lpstr>来跟从耶稣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2322</cp:revision>
  <dcterms:modified xsi:type="dcterms:W3CDTF">2021-05-15T08:19:53Z</dcterms:modified>
</cp:coreProperties>
</file>