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80" r:id="rId4"/>
    <p:sldId id="288" r:id="rId5"/>
    <p:sldId id="278" r:id="rId6"/>
    <p:sldId id="279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6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2021/5/1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19:1-12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婚姻的神圣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94ED76-BC2A-4BC5-BC77-376C571B9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罪对婚姻的影响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723BAF-855F-4376-83B1-1B3789370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法利赛人的第二个试探</a:t>
            </a:r>
            <a:endParaRPr lang="en-US" altLang="zh-CN" dirty="0"/>
          </a:p>
          <a:p>
            <a:pPr lvl="1"/>
            <a:r>
              <a:rPr lang="zh-CN" altLang="en-US" dirty="0"/>
              <a:t>摩西为什么吩咐给妻子休书，就可以休她呢？</a:t>
            </a:r>
            <a:endParaRPr lang="en-US" altLang="zh-CN" dirty="0"/>
          </a:p>
          <a:p>
            <a:r>
              <a:rPr lang="zh-CN" altLang="en-US" dirty="0"/>
              <a:t>申</a:t>
            </a:r>
            <a:r>
              <a:rPr lang="en-US" altLang="zh-CN" dirty="0"/>
              <a:t>24:1-4</a:t>
            </a:r>
          </a:p>
          <a:p>
            <a:pPr lvl="1"/>
            <a:r>
              <a:rPr lang="zh-CN" altLang="en-US" dirty="0"/>
              <a:t>人若娶妻以后，见她有什么不合理的事，不喜悦她，就可以写休书交在她手中，打发她离开夫家。妇人离开夫家以后，可以去嫁别人。后夫若恨恶她，写休书交在她手中，打发她离开夫家，或是娶她为妻的后夫死了，打发她去的前夫不可在妇人玷污之后再娶她为妻，因为这是耶和华所憎恶的。不可使耶和华你　神所赐为业之地被玷污了。</a:t>
            </a:r>
          </a:p>
        </p:txBody>
      </p:sp>
    </p:spTree>
    <p:extLst>
      <p:ext uri="{BB962C8B-B14F-4D97-AF65-F5344CB8AC3E}">
        <p14:creationId xmlns:p14="http://schemas.microsoft.com/office/powerpoint/2010/main" val="32253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343B91-4DBD-43CE-9518-8FCC1E02D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罪对婚姻的影响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11C73E-C4E3-4690-AED8-54673BD82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耶稣的回答</a:t>
            </a:r>
            <a:endParaRPr lang="en-US" altLang="zh-CN" dirty="0"/>
          </a:p>
          <a:p>
            <a:pPr lvl="1"/>
            <a:r>
              <a:rPr lang="zh-CN" altLang="en-US" dirty="0"/>
              <a:t>摩西的命令反映的</a:t>
            </a:r>
            <a:endParaRPr lang="en-US" altLang="zh-CN" dirty="0"/>
          </a:p>
          <a:p>
            <a:pPr lvl="2"/>
            <a:r>
              <a:rPr lang="zh-CN" altLang="en-US" dirty="0"/>
              <a:t>不是创造时婚姻的命定</a:t>
            </a:r>
            <a:endParaRPr lang="en-US" altLang="zh-CN" dirty="0"/>
          </a:p>
          <a:p>
            <a:pPr lvl="2"/>
            <a:r>
              <a:rPr lang="zh-CN" altLang="en-US" dirty="0"/>
              <a:t>而是因为人的心刚硬</a:t>
            </a:r>
            <a:endParaRPr lang="en-US" altLang="zh-CN" dirty="0"/>
          </a:p>
          <a:p>
            <a:pPr lvl="1"/>
            <a:r>
              <a:rPr lang="zh-CN" altLang="en-US" dirty="0"/>
              <a:t>所以离婚</a:t>
            </a:r>
            <a:endParaRPr lang="en-US" altLang="zh-CN" dirty="0"/>
          </a:p>
          <a:p>
            <a:pPr lvl="2"/>
            <a:r>
              <a:rPr lang="zh-CN" altLang="en-US" dirty="0"/>
              <a:t>不是神的命定</a:t>
            </a:r>
            <a:endParaRPr lang="en-US" altLang="zh-CN" dirty="0"/>
          </a:p>
          <a:p>
            <a:pPr lvl="2"/>
            <a:r>
              <a:rPr lang="zh-CN" altLang="en-US" dirty="0"/>
              <a:t>而是证明人的罪恶和刚硬的心</a:t>
            </a:r>
          </a:p>
        </p:txBody>
      </p:sp>
    </p:spTree>
    <p:extLst>
      <p:ext uri="{BB962C8B-B14F-4D97-AF65-F5344CB8AC3E}">
        <p14:creationId xmlns:p14="http://schemas.microsoft.com/office/powerpoint/2010/main" val="322455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AE701-DA50-47CD-827E-460B4CC9D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罪对婚姻的影响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21120E-831C-4A14-93FD-4E4E57230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耶稣的结论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C000"/>
                </a:solidFill>
              </a:rPr>
              <a:t>离婚和再婚总是涉及罪</a:t>
            </a:r>
            <a:endParaRPr lang="en-US" altLang="zh-CN" dirty="0">
              <a:solidFill>
                <a:srgbClr val="FFC000"/>
              </a:solidFill>
            </a:endParaRPr>
          </a:p>
          <a:p>
            <a:pPr lvl="1"/>
            <a:r>
              <a:rPr lang="zh-CN" altLang="en-US" dirty="0"/>
              <a:t>回应摩西的律法（并非主要点）</a:t>
            </a:r>
            <a:endParaRPr lang="en-US" altLang="zh-CN" dirty="0"/>
          </a:p>
          <a:p>
            <a:pPr lvl="2"/>
            <a:r>
              <a:rPr lang="zh-CN" altLang="en-US" dirty="0"/>
              <a:t>同意摩西的让步</a:t>
            </a:r>
            <a:endParaRPr lang="en-US" altLang="zh-CN" dirty="0"/>
          </a:p>
          <a:p>
            <a:pPr lvl="2"/>
            <a:r>
              <a:rPr lang="zh-CN" altLang="en-US" dirty="0"/>
              <a:t>但允许离婚的唯一理由：涉及性方面的罪</a:t>
            </a:r>
            <a:endParaRPr lang="en-US" altLang="zh-CN" dirty="0"/>
          </a:p>
          <a:p>
            <a:r>
              <a:rPr lang="zh-CN" altLang="en-US" dirty="0"/>
              <a:t>第</a:t>
            </a:r>
            <a:r>
              <a:rPr lang="en-US" altLang="zh-CN" dirty="0"/>
              <a:t>9</a:t>
            </a:r>
            <a:r>
              <a:rPr lang="zh-CN" altLang="en-US" dirty="0"/>
              <a:t>节的关注点</a:t>
            </a:r>
            <a:endParaRPr lang="en-US" altLang="zh-CN" dirty="0"/>
          </a:p>
          <a:p>
            <a:pPr lvl="1"/>
            <a:r>
              <a:rPr lang="zh-CN" altLang="en-US" dirty="0"/>
              <a:t>不是可不可以离婚</a:t>
            </a:r>
            <a:endParaRPr lang="en-US" altLang="zh-CN" dirty="0"/>
          </a:p>
          <a:p>
            <a:pPr lvl="1"/>
            <a:r>
              <a:rPr lang="zh-CN" altLang="en-US" dirty="0"/>
              <a:t>而是罪对婚姻可怕的影响</a:t>
            </a:r>
            <a:endParaRPr lang="en-US" altLang="zh-CN" dirty="0"/>
          </a:p>
          <a:p>
            <a:r>
              <a:rPr lang="zh-CN" altLang="en-US" dirty="0"/>
              <a:t>婚姻的出路：靠耶稣基督去除罪，归向神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309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C50862-9F5F-440B-8FBA-376F95E63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不进入婚姻的迷思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E0D7DE-5B92-4EE1-AF62-7864D82BD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婚姻因此失去吸引力？</a:t>
            </a:r>
            <a:endParaRPr lang="en-US" altLang="zh-CN" dirty="0"/>
          </a:p>
          <a:p>
            <a:pPr lvl="1"/>
            <a:r>
              <a:rPr lang="zh-CN" altLang="en-US" dirty="0"/>
              <a:t>门徒的错误观点：不能离婚的婚姻没有吸引力</a:t>
            </a:r>
            <a:endParaRPr lang="en-US" altLang="zh-CN" dirty="0"/>
          </a:p>
          <a:p>
            <a:r>
              <a:rPr lang="zh-CN" altLang="en-US" dirty="0"/>
              <a:t>耶稣的回答</a:t>
            </a:r>
            <a:endParaRPr lang="en-US" altLang="zh-CN" dirty="0"/>
          </a:p>
          <a:p>
            <a:pPr lvl="1"/>
            <a:r>
              <a:rPr lang="zh-CN" altLang="en-US" dirty="0"/>
              <a:t>不是所有人都能过禁欲不婚的生活（林前</a:t>
            </a:r>
            <a:r>
              <a:rPr lang="en-US" altLang="zh-CN" dirty="0"/>
              <a:t>7:9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独身是特别的呼召</a:t>
            </a:r>
            <a:endParaRPr lang="en-US" altLang="zh-CN" dirty="0"/>
          </a:p>
          <a:p>
            <a:pPr lvl="2"/>
            <a:r>
              <a:rPr lang="zh-CN" altLang="en-US" dirty="0"/>
              <a:t>并不比结婚更圣洁（提前</a:t>
            </a:r>
            <a:r>
              <a:rPr lang="en-US" altLang="zh-CN" dirty="0"/>
              <a:t>4:1-3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并非担任圣职的条件（林前</a:t>
            </a:r>
            <a:r>
              <a:rPr lang="en-US" altLang="zh-CN" dirty="0"/>
              <a:t>9:5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为了天国的益处而被呼召独身</a:t>
            </a:r>
          </a:p>
        </p:txBody>
      </p:sp>
    </p:spTree>
    <p:extLst>
      <p:ext uri="{BB962C8B-B14F-4D97-AF65-F5344CB8AC3E}">
        <p14:creationId xmlns:p14="http://schemas.microsoft.com/office/powerpoint/2010/main" val="360711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婚姻是神圣的</a:t>
            </a:r>
            <a:endParaRPr lang="en-US" altLang="zh-CN" dirty="0"/>
          </a:p>
          <a:p>
            <a:pPr lvl="1"/>
            <a:r>
              <a:rPr lang="zh-CN" altLang="en-US" dirty="0"/>
              <a:t>男女是上帝所造</a:t>
            </a:r>
            <a:endParaRPr lang="en-US" altLang="zh-CN" dirty="0"/>
          </a:p>
          <a:p>
            <a:pPr lvl="1"/>
            <a:r>
              <a:rPr lang="zh-CN" altLang="en-US" dirty="0"/>
              <a:t>婚姻是上帝所设立</a:t>
            </a:r>
            <a:endParaRPr lang="en-US" altLang="zh-CN" dirty="0"/>
          </a:p>
          <a:p>
            <a:pPr lvl="1"/>
            <a:r>
              <a:rPr lang="zh-CN" altLang="en-US" dirty="0"/>
              <a:t>上帝让夫妻在婚姻中成为一体（弗</a:t>
            </a:r>
            <a:r>
              <a:rPr lang="en-US" altLang="zh-CN" dirty="0"/>
              <a:t>5:31-32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婚姻被罪所玷污</a:t>
            </a:r>
            <a:endParaRPr lang="en-US" altLang="zh-CN" dirty="0"/>
          </a:p>
          <a:p>
            <a:pPr lvl="1"/>
            <a:r>
              <a:rPr lang="zh-CN" altLang="en-US" dirty="0"/>
              <a:t>独身不是解决之道</a:t>
            </a:r>
            <a:endParaRPr lang="en-US" altLang="zh-CN" dirty="0"/>
          </a:p>
          <a:p>
            <a:pPr lvl="1"/>
            <a:r>
              <a:rPr lang="zh-CN" altLang="en-US" dirty="0"/>
              <a:t>靠基督去除罪归向神才是解决之道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19:1-12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1</a:t>
            </a:r>
            <a:r>
              <a:rPr lang="zh-CN" altLang="en-US" sz="3000" dirty="0"/>
              <a:t>耶稣说完了这些话，就离开加利利，来到犹太的境界约旦河外。</a:t>
            </a:r>
            <a:r>
              <a:rPr lang="en-US" altLang="zh-CN" sz="3000" baseline="30000" dirty="0"/>
              <a:t>2</a:t>
            </a:r>
            <a:r>
              <a:rPr lang="zh-CN" altLang="en-US" sz="3000" dirty="0"/>
              <a:t>有许多人跟着他，他就在那里把他们的病人治好了。</a:t>
            </a:r>
            <a:endParaRPr lang="en-US" altLang="zh-CN" sz="3000" dirty="0"/>
          </a:p>
          <a:p>
            <a:pPr marL="0" indent="0" algn="just">
              <a:buNone/>
            </a:pPr>
            <a:r>
              <a:rPr lang="en-US" altLang="zh-CN" sz="3000" baseline="30000" dirty="0"/>
              <a:t>           3</a:t>
            </a:r>
            <a:r>
              <a:rPr lang="zh-CN" altLang="en-US" sz="3000" dirty="0"/>
              <a:t>有法利赛人来试探耶稣说：“人无论什么缘故都可以休妻吗？”</a:t>
            </a:r>
            <a:r>
              <a:rPr lang="en-US" altLang="zh-CN" sz="3000" baseline="30000" dirty="0"/>
              <a:t>4</a:t>
            </a:r>
            <a:r>
              <a:rPr lang="zh-CN" altLang="en-US" sz="3000" dirty="0"/>
              <a:t>耶稣回答说：“那起初造人的，是造男造女，</a:t>
            </a:r>
            <a:r>
              <a:rPr lang="en-US" altLang="zh-CN" sz="3000" baseline="30000" dirty="0"/>
              <a:t>5</a:t>
            </a:r>
            <a:r>
              <a:rPr lang="zh-CN" altLang="en-US" sz="3000" dirty="0"/>
              <a:t>并且说：‘因此，人要离开父母，与妻子连合，二人成为一体。’这经你们没有念过吗？</a:t>
            </a:r>
            <a:r>
              <a:rPr lang="en-US" altLang="zh-CN" sz="3000" baseline="30000" dirty="0"/>
              <a:t>6</a:t>
            </a:r>
            <a:r>
              <a:rPr lang="zh-CN" altLang="en-US" sz="3000" dirty="0"/>
              <a:t>既然如此，夫妻不再是两个人，乃是一体的了。所以，　神配合的，人不可分开。”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19:1-12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7</a:t>
            </a:r>
            <a:r>
              <a:rPr lang="zh-CN" altLang="en-US" sz="3000" dirty="0"/>
              <a:t>法利赛人说：“这样，摩西为什么吩咐给妻子休书，就可以休她呢？”</a:t>
            </a:r>
            <a:r>
              <a:rPr lang="en-US" altLang="zh-CN" sz="3000" baseline="30000" dirty="0"/>
              <a:t>8</a:t>
            </a:r>
            <a:r>
              <a:rPr lang="zh-CN" altLang="en-US" sz="3000" dirty="0"/>
              <a:t>耶稣说：“摩西因为你们的心硬，所以许你们休妻，但起初并不是这样。</a:t>
            </a:r>
            <a:r>
              <a:rPr lang="en-US" altLang="zh-CN" sz="3000" baseline="30000" dirty="0"/>
              <a:t>9</a:t>
            </a:r>
            <a:r>
              <a:rPr lang="zh-CN" altLang="en-US" sz="3000" dirty="0"/>
              <a:t>我告诉你们：凡休妻另娶的，若不是为淫乱的缘故，就是犯奸淫了；有人娶那被休的妇人，也是犯奸淫了。”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259809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19:1-12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10</a:t>
            </a:r>
            <a:r>
              <a:rPr lang="zh-CN" altLang="en-US" sz="3000" dirty="0"/>
              <a:t>门徒对耶稣说：“人和妻子既是这样，倒不如不娶。”</a:t>
            </a:r>
            <a:r>
              <a:rPr lang="en-US" altLang="zh-CN" sz="3000" baseline="30000" dirty="0"/>
              <a:t>11</a:t>
            </a:r>
            <a:r>
              <a:rPr lang="zh-CN" altLang="en-US" sz="3000" dirty="0"/>
              <a:t>耶稣说：“这话不是人都能领受的，惟独赐给谁，谁才能领受。</a:t>
            </a:r>
            <a:r>
              <a:rPr lang="en-US" altLang="zh-CN" sz="3000" baseline="30000" dirty="0"/>
              <a:t>12</a:t>
            </a:r>
            <a:r>
              <a:rPr lang="zh-CN" altLang="en-US" sz="3000" dirty="0"/>
              <a:t>因为有生来是阉人，也有被人阉的，并有为天国的缘故自阉的。这话谁能领受，就可以领受。”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46929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婚姻的神圣（太</a:t>
            </a:r>
            <a:r>
              <a:rPr lang="en-US" altLang="zh-CN" sz="2000" dirty="0">
                <a:solidFill>
                  <a:srgbClr val="FFC000"/>
                </a:solidFill>
              </a:rPr>
              <a:t>19:1-12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第五篇讲论：天国的审判（太</a:t>
            </a:r>
            <a:r>
              <a:rPr lang="en-US" altLang="zh-CN" sz="2400" dirty="0"/>
              <a:t>24:1-25:46</a:t>
            </a:r>
            <a:r>
              <a:rPr lang="zh-CN" altLang="en-US" sz="2400" dirty="0"/>
              <a:t>）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耶稣在犹太的事工（太</a:t>
            </a:r>
            <a:r>
              <a:rPr lang="en-US" altLang="zh-CN" dirty="0"/>
              <a:t>19:1-2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婚姻是神所设立的（太</a:t>
            </a:r>
            <a:r>
              <a:rPr lang="en-US" altLang="zh-CN" dirty="0"/>
              <a:t>19:3-6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罪对婚姻的影响（太</a:t>
            </a:r>
            <a:r>
              <a:rPr lang="en-US" altLang="zh-CN" dirty="0"/>
              <a:t>19:7-9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不进入婚姻的迷思（太</a:t>
            </a:r>
            <a:r>
              <a:rPr lang="en-US" altLang="zh-CN" dirty="0"/>
              <a:t>19:10-12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10E11F-F9F8-4B28-BDD5-4EEA1B6E7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耶稣在犹太的事工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F8B709-E10C-4060-BD77-219935D91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开始向耶路撒冷进发</a:t>
            </a:r>
            <a:endParaRPr lang="en-US" altLang="zh-CN" dirty="0"/>
          </a:p>
          <a:p>
            <a:pPr lvl="1"/>
            <a:r>
              <a:rPr lang="zh-CN" altLang="en-US" dirty="0"/>
              <a:t>从加利利出发</a:t>
            </a:r>
            <a:endParaRPr lang="en-US" altLang="zh-CN" dirty="0"/>
          </a:p>
          <a:p>
            <a:pPr lvl="1"/>
            <a:r>
              <a:rPr lang="zh-CN" altLang="en-US" dirty="0"/>
              <a:t>来到犹太的境界</a:t>
            </a:r>
            <a:endParaRPr lang="en-US" altLang="zh-CN" dirty="0"/>
          </a:p>
          <a:p>
            <a:r>
              <a:rPr lang="zh-CN" altLang="en-US" dirty="0"/>
              <a:t>耶稣的事工</a:t>
            </a:r>
            <a:endParaRPr lang="en-US" altLang="zh-CN" dirty="0"/>
          </a:p>
          <a:p>
            <a:pPr lvl="1"/>
            <a:r>
              <a:rPr lang="zh-CN" altLang="en-US" dirty="0"/>
              <a:t>教导：天国的本质和目标</a:t>
            </a:r>
          </a:p>
          <a:p>
            <a:pPr lvl="1"/>
            <a:r>
              <a:rPr lang="zh-CN" altLang="en-US" dirty="0"/>
              <a:t>宣扬：天国临近的好消息</a:t>
            </a:r>
          </a:p>
          <a:p>
            <a:pPr lvl="1"/>
            <a:r>
              <a:rPr lang="zh-CN" altLang="en-US" dirty="0"/>
              <a:t>医治：天国来临的记号</a:t>
            </a:r>
          </a:p>
        </p:txBody>
      </p:sp>
    </p:spTree>
    <p:extLst>
      <p:ext uri="{BB962C8B-B14F-4D97-AF65-F5344CB8AC3E}">
        <p14:creationId xmlns:p14="http://schemas.microsoft.com/office/powerpoint/2010/main" val="1048858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E67BCB-3248-47D0-9A60-D65E5E491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婚姻是神所设立的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6DCDEB-AF64-48A9-9B55-FC3E34385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法利赛人的第一个试探</a:t>
            </a:r>
            <a:endParaRPr lang="en-US" altLang="zh-CN" dirty="0"/>
          </a:p>
          <a:p>
            <a:pPr lvl="1"/>
            <a:r>
              <a:rPr lang="zh-CN" altLang="en-US" dirty="0"/>
              <a:t>人无论什么缘故都可以休妻吗？</a:t>
            </a:r>
            <a:endParaRPr lang="en-US" altLang="zh-CN" dirty="0"/>
          </a:p>
          <a:p>
            <a:r>
              <a:rPr lang="zh-CN" altLang="en-US" dirty="0"/>
              <a:t>当时犹太人对离婚的观点</a:t>
            </a:r>
            <a:endParaRPr lang="en-US" altLang="zh-CN" dirty="0"/>
          </a:p>
          <a:p>
            <a:pPr lvl="1"/>
            <a:r>
              <a:rPr lang="zh-CN" altLang="en-US" dirty="0"/>
              <a:t>昆兰会社：任何情况都不可以离婚</a:t>
            </a:r>
            <a:endParaRPr lang="en-US" altLang="zh-CN" dirty="0"/>
          </a:p>
          <a:p>
            <a:pPr lvl="1"/>
            <a:r>
              <a:rPr lang="zh-CN" altLang="en-US" dirty="0"/>
              <a:t>沙买学派：有严重的猥亵行为可以离婚</a:t>
            </a:r>
            <a:endParaRPr lang="en-US" altLang="zh-CN" dirty="0"/>
          </a:p>
          <a:p>
            <a:pPr lvl="1"/>
            <a:r>
              <a:rPr lang="zh-CN" altLang="en-US" dirty="0"/>
              <a:t>希列学派：即使无关痛痒的过错也可以离婚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907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F49347-C766-4D84-A1F1-0EE85430E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婚姻是神所设立的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1BFB9A-2395-4962-96B4-D4409C9C2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耶稣的回答（玛</a:t>
            </a:r>
            <a:r>
              <a:rPr lang="en-US" altLang="zh-CN" dirty="0"/>
              <a:t>2:14-16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男女都是上帝所造（创</a:t>
            </a:r>
            <a:r>
              <a:rPr lang="en-US" altLang="zh-CN" dirty="0"/>
              <a:t>1:27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婚姻是上帝所设立（创</a:t>
            </a:r>
            <a:r>
              <a:rPr lang="en-US" altLang="zh-CN" dirty="0"/>
              <a:t>2:24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夏娃是从亚当的肋骨所造（创</a:t>
            </a:r>
            <a:r>
              <a:rPr lang="en-US" altLang="zh-CN" dirty="0"/>
              <a:t>2:22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夏娃被造是成为亚当的帮助者（创</a:t>
            </a:r>
            <a:r>
              <a:rPr lang="en-US" altLang="zh-CN" dirty="0"/>
              <a:t>2:18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婚姻的设立是以神造男造女为基础的</a:t>
            </a:r>
            <a:endParaRPr lang="en-US" altLang="zh-CN" dirty="0"/>
          </a:p>
          <a:p>
            <a:pPr lvl="1"/>
            <a:r>
              <a:rPr lang="zh-CN" altLang="en-US" dirty="0"/>
              <a:t>夫妻二人在神设立的婚姻中成为一体</a:t>
            </a:r>
            <a:endParaRPr lang="en-US" altLang="zh-CN" dirty="0"/>
          </a:p>
          <a:p>
            <a:r>
              <a:rPr lang="zh-CN" altLang="en-US" dirty="0"/>
              <a:t>耶稣的结论：神配合的，人不可分开</a:t>
            </a:r>
            <a:endParaRPr lang="en-US" altLang="zh-CN" dirty="0"/>
          </a:p>
          <a:p>
            <a:pPr lvl="1"/>
            <a:r>
              <a:rPr lang="zh-CN" altLang="en-US" dirty="0"/>
              <a:t>离婚是“反常”的</a:t>
            </a:r>
            <a:endParaRPr lang="en-US" altLang="zh-CN" dirty="0"/>
          </a:p>
          <a:p>
            <a:pPr lvl="1"/>
            <a:r>
              <a:rPr lang="zh-CN" altLang="en-US" dirty="0"/>
              <a:t>离婚更是反叛神</a:t>
            </a:r>
          </a:p>
        </p:txBody>
      </p:sp>
    </p:spTree>
    <p:extLst>
      <p:ext uri="{BB962C8B-B14F-4D97-AF65-F5344CB8AC3E}">
        <p14:creationId xmlns:p14="http://schemas.microsoft.com/office/powerpoint/2010/main" val="128337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43801</TotalTime>
  <Words>945</Words>
  <Application>Microsoft Office PowerPoint</Application>
  <PresentationFormat>全屏显示(4:3)</PresentationFormat>
  <Paragraphs>89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微软雅黑</vt:lpstr>
      <vt:lpstr>Arial</vt:lpstr>
      <vt:lpstr>Calibri</vt:lpstr>
      <vt:lpstr>Office 主题</vt:lpstr>
      <vt:lpstr>马太福音 19:1-12</vt:lpstr>
      <vt:lpstr>马太福音 19:1-12</vt:lpstr>
      <vt:lpstr>马太福音 19:1-12</vt:lpstr>
      <vt:lpstr>马太福音 19:1-12</vt:lpstr>
      <vt:lpstr>天国的样式：第五篇</vt:lpstr>
      <vt:lpstr>大纲</vt:lpstr>
      <vt:lpstr>耶稣在犹太的事工</vt:lpstr>
      <vt:lpstr>婚姻是神所设立的</vt:lpstr>
      <vt:lpstr>婚姻是神所设立的</vt:lpstr>
      <vt:lpstr>罪对婚姻的影响</vt:lpstr>
      <vt:lpstr>罪对婚姻的影响</vt:lpstr>
      <vt:lpstr>罪对婚姻的影响</vt:lpstr>
      <vt:lpstr>不进入婚姻的迷思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2300</cp:revision>
  <dcterms:modified xsi:type="dcterms:W3CDTF">2021-05-01T09:33:34Z</dcterms:modified>
</cp:coreProperties>
</file>