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2021/4/3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18:15-20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尽力挽回犯罪的弟兄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6F978A-901D-4D5C-BF2D-67F525AC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尽力挽回犯罪的弟兄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4A5EFA-B6FC-4275-AD21-E00011EDA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教会纪律的执行（太</a:t>
            </a:r>
            <a:r>
              <a:rPr lang="en-US" altLang="zh-CN" dirty="0"/>
              <a:t>18:19-20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是天父成全的</a:t>
            </a:r>
            <a:endParaRPr lang="en-US" altLang="zh-CN" dirty="0"/>
          </a:p>
          <a:p>
            <a:pPr lvl="2"/>
            <a:r>
              <a:rPr lang="zh-CN" altLang="en-US" dirty="0"/>
              <a:t>“两个人” ：你和得罪你的弟兄</a:t>
            </a:r>
            <a:endParaRPr lang="en-US" altLang="zh-CN" dirty="0"/>
          </a:p>
          <a:p>
            <a:pPr lvl="2"/>
            <a:r>
              <a:rPr lang="zh-CN" altLang="en-US" dirty="0"/>
              <a:t>“什么事”</a:t>
            </a:r>
            <a:endParaRPr lang="en-US" altLang="zh-CN" dirty="0"/>
          </a:p>
          <a:p>
            <a:pPr lvl="3"/>
            <a:r>
              <a:rPr lang="zh-CN" altLang="en-US" dirty="0"/>
              <a:t>和司法相关的事（林前</a:t>
            </a:r>
            <a:r>
              <a:rPr lang="en-US" altLang="zh-CN" dirty="0"/>
              <a:t>6:1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教会对纪律的执行</a:t>
            </a:r>
            <a:endParaRPr lang="en-US" altLang="zh-CN" dirty="0"/>
          </a:p>
          <a:p>
            <a:pPr lvl="1"/>
            <a:r>
              <a:rPr lang="zh-CN" altLang="en-US" dirty="0"/>
              <a:t>有耶稣的同在</a:t>
            </a:r>
            <a:endParaRPr lang="en-US" altLang="zh-CN" dirty="0"/>
          </a:p>
          <a:p>
            <a:pPr lvl="2"/>
            <a:r>
              <a:rPr lang="zh-CN" altLang="en-US" dirty="0"/>
              <a:t>聚会：执行纪律时的聚集</a:t>
            </a:r>
            <a:endParaRPr lang="en-US" altLang="zh-CN" dirty="0"/>
          </a:p>
          <a:p>
            <a:pPr lvl="2"/>
            <a:r>
              <a:rPr lang="zh-CN" altLang="en-US" dirty="0"/>
              <a:t>神与审判官同在（诗</a:t>
            </a:r>
            <a:r>
              <a:rPr lang="en-US" altLang="zh-CN" dirty="0"/>
              <a:t>82:1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4687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教会纪律的执行</a:t>
            </a:r>
            <a:endParaRPr lang="en-US" altLang="zh-CN" dirty="0"/>
          </a:p>
          <a:p>
            <a:pPr lvl="1"/>
            <a:r>
              <a:rPr lang="zh-CN" altLang="en-US" dirty="0"/>
              <a:t>从神而来的权柄</a:t>
            </a:r>
            <a:endParaRPr lang="en-US" altLang="zh-CN" dirty="0"/>
          </a:p>
          <a:p>
            <a:pPr lvl="1"/>
            <a:r>
              <a:rPr lang="zh-CN" altLang="en-US" dirty="0"/>
              <a:t>对罪绝不姑息</a:t>
            </a:r>
            <a:endParaRPr lang="en-US" altLang="zh-CN" dirty="0"/>
          </a:p>
          <a:p>
            <a:pPr lvl="1"/>
            <a:r>
              <a:rPr lang="zh-CN" altLang="en-US" dirty="0"/>
              <a:t>对弟兄竭力挽回</a:t>
            </a:r>
            <a:endParaRPr lang="en-US" altLang="zh-CN" dirty="0"/>
          </a:p>
          <a:p>
            <a:r>
              <a:rPr lang="zh-CN" altLang="en-US" dirty="0"/>
              <a:t>我们应该如何行</a:t>
            </a:r>
            <a:endParaRPr lang="en-US" altLang="zh-CN" dirty="0"/>
          </a:p>
          <a:p>
            <a:pPr lvl="1"/>
            <a:r>
              <a:rPr lang="zh-CN" altLang="en-US" dirty="0"/>
              <a:t>必须带着真正的谦卑</a:t>
            </a:r>
            <a:endParaRPr lang="en-US" altLang="zh-CN" dirty="0"/>
          </a:p>
          <a:p>
            <a:pPr lvl="1"/>
            <a:r>
              <a:rPr lang="zh-CN" altLang="en-US" dirty="0"/>
              <a:t>要有一颗爱邻舍的心</a:t>
            </a:r>
            <a:endParaRPr lang="en-US" altLang="zh-CN" dirty="0"/>
          </a:p>
          <a:p>
            <a:pPr lvl="1"/>
            <a:r>
              <a:rPr lang="zh-CN" altLang="en-US" dirty="0"/>
              <a:t>相信有耶稣的同在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18:15-20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 </a:t>
            </a:r>
            <a:r>
              <a:rPr lang="en-US" altLang="zh-CN" baseline="30000" dirty="0"/>
              <a:t>15</a:t>
            </a:r>
            <a:r>
              <a:rPr lang="zh-CN" altLang="en-US" dirty="0"/>
              <a:t>倘若你的弟兄得罪你，你就去趁着只有他和你在一处的时候，指出他的错来。他若听你，你便得了你的弟兄；</a:t>
            </a:r>
            <a:r>
              <a:rPr lang="en-US" altLang="zh-CN" baseline="30000" dirty="0"/>
              <a:t>16</a:t>
            </a:r>
            <a:r>
              <a:rPr lang="zh-CN" altLang="en-US" dirty="0"/>
              <a:t>他若不听，你就另外带一两个人同去，要凭两三个人的口作见证，句句都可定准。</a:t>
            </a:r>
            <a:r>
              <a:rPr lang="en-US" altLang="zh-CN" baseline="30000" dirty="0"/>
              <a:t>17</a:t>
            </a:r>
            <a:r>
              <a:rPr lang="zh-CN" altLang="en-US" dirty="0"/>
              <a:t>若是不听他们，就告诉教会；若是不听教会，就看他像外邦人和税吏一样。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18:15-20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 </a:t>
            </a:r>
            <a:r>
              <a:rPr lang="en-US" altLang="zh-CN" baseline="30000" dirty="0"/>
              <a:t>18</a:t>
            </a:r>
            <a:r>
              <a:rPr lang="zh-CN" altLang="en-US" dirty="0"/>
              <a:t>我实在告诉你们：凡你们在地上所捆绑的，在天上也要捆绑；凡你们在地上所释放的，在天上也要释放。</a:t>
            </a:r>
            <a:r>
              <a:rPr lang="en-US" altLang="zh-CN" baseline="30000" dirty="0"/>
              <a:t>19</a:t>
            </a:r>
            <a:r>
              <a:rPr lang="zh-CN" altLang="en-US" dirty="0"/>
              <a:t>我又告诉你们，若是你们中间有两个人在地上，同心合意的求什么事，我在天上的父，必为他们成全。</a:t>
            </a:r>
            <a:r>
              <a:rPr lang="en-US" altLang="zh-CN" baseline="30000" dirty="0"/>
              <a:t>20</a:t>
            </a:r>
            <a:r>
              <a:rPr lang="zh-CN" altLang="en-US" dirty="0"/>
              <a:t>因为无论在哪里，有两三个人奉我的名聚会，那里就有我在他们中间。”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259809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第四篇讲论：天国子民的生命（太</a:t>
            </a:r>
            <a:r>
              <a:rPr lang="en-US" altLang="zh-CN" sz="2400" dirty="0"/>
              <a:t>18:1-35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不要绊倒人（太</a:t>
            </a:r>
            <a:r>
              <a:rPr lang="en-US" altLang="zh-CN" dirty="0"/>
              <a:t>18:5-9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不要轻看弟兄（太</a:t>
            </a:r>
            <a:r>
              <a:rPr lang="en-US" altLang="zh-CN" dirty="0"/>
              <a:t>18:10-14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FFC000"/>
                </a:solidFill>
              </a:rPr>
              <a:t>尽力挽回犯罪的弟兄（太</a:t>
            </a:r>
            <a:r>
              <a:rPr lang="en-US" altLang="zh-CN" dirty="0">
                <a:solidFill>
                  <a:srgbClr val="FFC000"/>
                </a:solidFill>
              </a:rPr>
              <a:t>18:15-20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回顾</a:t>
            </a:r>
            <a:endParaRPr lang="en-US" altLang="zh-CN" dirty="0"/>
          </a:p>
          <a:p>
            <a:pPr lvl="1"/>
            <a:r>
              <a:rPr lang="zh-CN" altLang="en-US" dirty="0"/>
              <a:t>要谦卑像小孩子（太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不要绊倒人（太</a:t>
            </a:r>
            <a:r>
              <a:rPr lang="en-US" altLang="zh-CN" dirty="0"/>
              <a:t>18:5-9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不要轻看弟兄（太</a:t>
            </a:r>
            <a:r>
              <a:rPr lang="en-US" altLang="zh-CN" dirty="0"/>
              <a:t>18:10-14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对待犯罪弟兄的原则（太</a:t>
            </a:r>
            <a:r>
              <a:rPr lang="en-US" altLang="zh-CN" dirty="0"/>
              <a:t>18:15-17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教会权柄的来源（太</a:t>
            </a:r>
            <a:r>
              <a:rPr lang="en-US" altLang="zh-CN" dirty="0"/>
              <a:t>18:18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教会纪律的执行（太</a:t>
            </a:r>
            <a:r>
              <a:rPr lang="en-US" altLang="zh-CN" dirty="0"/>
              <a:t>18:19-20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324A9-E567-4465-8E4B-BA0AEF39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尽力挽回犯罪的弟兄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012F3A-83B7-43A3-AB35-DB11C929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对待犯罪弟兄的原则（太</a:t>
            </a:r>
            <a:r>
              <a:rPr lang="en-US" altLang="zh-CN" dirty="0"/>
              <a:t>18:15-17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隐藏前提：谦卑的心（太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三个步骤</a:t>
            </a:r>
            <a:endParaRPr lang="en-US" altLang="zh-CN" dirty="0"/>
          </a:p>
          <a:p>
            <a:pPr lvl="2"/>
            <a:r>
              <a:rPr lang="zh-CN" altLang="en-US" dirty="0"/>
              <a:t>私下的对质（</a:t>
            </a:r>
            <a:r>
              <a:rPr lang="en-US" altLang="zh-CN" dirty="0"/>
              <a:t>15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教会内部的判断（</a:t>
            </a:r>
            <a:r>
              <a:rPr lang="en-US" altLang="zh-CN" dirty="0"/>
              <a:t>16-17a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逐出教会的惩戒（</a:t>
            </a:r>
            <a:r>
              <a:rPr lang="en-US" altLang="zh-CN" dirty="0"/>
              <a:t>17b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目的：尽力挽回犯罪的弟兄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429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70D846-4292-4535-AF13-87718F93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尽力挽回犯罪的弟兄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871190-B679-4A29-A0B2-EC569BB1A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三个步骤</a:t>
            </a:r>
            <a:endParaRPr lang="en-US" altLang="zh-CN" dirty="0"/>
          </a:p>
          <a:p>
            <a:pPr lvl="1"/>
            <a:r>
              <a:rPr lang="zh-CN" altLang="en-US" dirty="0"/>
              <a:t>私下的对质</a:t>
            </a:r>
            <a:endParaRPr lang="en-US" altLang="zh-CN" dirty="0"/>
          </a:p>
          <a:p>
            <a:pPr lvl="2"/>
            <a:r>
              <a:rPr lang="zh-CN" altLang="en-US" dirty="0"/>
              <a:t>首先尝试私下的解决</a:t>
            </a:r>
            <a:endParaRPr lang="en-US" altLang="zh-CN" dirty="0"/>
          </a:p>
          <a:p>
            <a:pPr lvl="2"/>
            <a:r>
              <a:rPr lang="zh-CN" altLang="en-US" dirty="0"/>
              <a:t>指出弟兄的罪不是易事</a:t>
            </a:r>
            <a:endParaRPr lang="en-US" altLang="zh-CN" dirty="0"/>
          </a:p>
          <a:p>
            <a:pPr lvl="3"/>
            <a:r>
              <a:rPr lang="zh-CN" altLang="en-US" dirty="0"/>
              <a:t>必须带着真正的谦卑</a:t>
            </a:r>
            <a:endParaRPr lang="en-US" altLang="zh-CN" dirty="0"/>
          </a:p>
          <a:p>
            <a:pPr lvl="3"/>
            <a:r>
              <a:rPr lang="zh-CN" altLang="en-US" dirty="0"/>
              <a:t>要有一颗爱邻舍的心（利</a:t>
            </a:r>
            <a:r>
              <a:rPr lang="en-US" altLang="zh-CN" dirty="0"/>
              <a:t>19:17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以赎回的目的开始（雅</a:t>
            </a:r>
            <a:r>
              <a:rPr lang="en-US" altLang="zh-CN" dirty="0"/>
              <a:t>5:19-20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不是自以为义而是将他赢回（林前</a:t>
            </a:r>
            <a:r>
              <a:rPr lang="en-US" altLang="zh-CN" dirty="0"/>
              <a:t>9:19-22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358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70D846-4292-4535-AF13-87718F93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尽力挽回犯罪的弟兄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871190-B679-4A29-A0B2-EC569BB1A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教会内部的判断</a:t>
            </a:r>
            <a:endParaRPr lang="en-US" altLang="zh-CN" dirty="0"/>
          </a:p>
          <a:p>
            <a:pPr lvl="2"/>
            <a:r>
              <a:rPr lang="zh-CN" altLang="en-US" dirty="0"/>
              <a:t>分为两步</a:t>
            </a:r>
            <a:endParaRPr lang="en-US" altLang="zh-CN" dirty="0"/>
          </a:p>
          <a:p>
            <a:pPr lvl="3"/>
            <a:r>
              <a:rPr lang="zh-CN" altLang="en-US" dirty="0"/>
              <a:t>带两三个见证人同去（申</a:t>
            </a:r>
            <a:r>
              <a:rPr lang="en-US" altLang="zh-CN" dirty="0"/>
              <a:t>19:15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告诉整个教会</a:t>
            </a:r>
            <a:endParaRPr lang="en-US" altLang="zh-CN" dirty="0"/>
          </a:p>
          <a:p>
            <a:pPr lvl="2"/>
            <a:r>
              <a:rPr lang="zh-CN" altLang="en-US" dirty="0"/>
              <a:t>句句都可定准：这是一个司法定罪</a:t>
            </a:r>
            <a:endParaRPr lang="en-US" altLang="zh-CN" dirty="0"/>
          </a:p>
          <a:p>
            <a:pPr lvl="2"/>
            <a:r>
              <a:rPr lang="zh-CN" altLang="en-US" dirty="0"/>
              <a:t>去除教会中的酵（申</a:t>
            </a:r>
            <a:r>
              <a:rPr lang="en-US" altLang="zh-CN" dirty="0"/>
              <a:t>19:19</a:t>
            </a:r>
            <a:r>
              <a:rPr lang="zh-CN" altLang="en-US" dirty="0"/>
              <a:t>，林前</a:t>
            </a:r>
            <a:r>
              <a:rPr lang="en-US" altLang="zh-CN" dirty="0"/>
              <a:t>5:1-8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逐出教会的惩戒</a:t>
            </a:r>
            <a:endParaRPr lang="en-US" altLang="zh-CN" dirty="0"/>
          </a:p>
          <a:p>
            <a:pPr lvl="2"/>
            <a:r>
              <a:rPr lang="zh-CN" altLang="en-US" dirty="0"/>
              <a:t>教会敬拜</a:t>
            </a:r>
            <a:endParaRPr lang="en-US" altLang="zh-CN" dirty="0"/>
          </a:p>
          <a:p>
            <a:pPr lvl="2"/>
            <a:r>
              <a:rPr lang="zh-CN" altLang="en-US" dirty="0"/>
              <a:t>日常生活（林前</a:t>
            </a:r>
            <a:r>
              <a:rPr lang="en-US" altLang="zh-CN" dirty="0"/>
              <a:t>5:11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0307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8CDCCA-EB67-4BF3-A4B2-2BF5CDA2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尽力挽回犯罪的弟兄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B166B9-9648-44B8-BA18-296F3DA7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教会权柄的来源（太</a:t>
            </a:r>
            <a:r>
              <a:rPr lang="en-US" altLang="zh-CN" dirty="0"/>
              <a:t>18:18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耶稣（神）所赐予的（太</a:t>
            </a:r>
            <a:r>
              <a:rPr lang="en-US" altLang="zh-CN" dirty="0"/>
              <a:t>16:19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捆绑和释放的对象：人</a:t>
            </a:r>
            <a:endParaRPr lang="en-US" altLang="zh-CN" dirty="0"/>
          </a:p>
          <a:p>
            <a:pPr lvl="2"/>
            <a:r>
              <a:rPr lang="zh-CN" altLang="en-US" dirty="0"/>
              <a:t>捆绑和释放的意思</a:t>
            </a:r>
            <a:endParaRPr lang="en-US" altLang="zh-CN" dirty="0"/>
          </a:p>
          <a:p>
            <a:pPr lvl="3"/>
            <a:r>
              <a:rPr lang="zh-CN" altLang="en-US" dirty="0"/>
              <a:t>捆绑和释放（结合钥匙）</a:t>
            </a:r>
            <a:r>
              <a:rPr lang="en-US" altLang="zh-CN" dirty="0"/>
              <a:t>——</a:t>
            </a:r>
            <a:r>
              <a:rPr lang="zh-CN" altLang="en-US" dirty="0"/>
              <a:t>关门和开门（路</a:t>
            </a:r>
            <a:r>
              <a:rPr lang="en-US" altLang="zh-CN" dirty="0"/>
              <a:t>11:52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为那些承认耶稣是基督的人开启天国</a:t>
            </a:r>
            <a:endParaRPr lang="en-US" altLang="zh-CN" dirty="0"/>
          </a:p>
          <a:p>
            <a:pPr lvl="3"/>
            <a:r>
              <a:rPr lang="zh-CN" altLang="en-US" dirty="0"/>
              <a:t>将那些不接受使徒为耶稣所作见证的人逐出</a:t>
            </a:r>
            <a:endParaRPr lang="en-US" altLang="zh-CN" dirty="0"/>
          </a:p>
          <a:p>
            <a:pPr lvl="2"/>
            <a:r>
              <a:rPr lang="zh-CN" altLang="en-US" dirty="0"/>
              <a:t>谁享有捆绑和释放的权柄</a:t>
            </a:r>
            <a:endParaRPr lang="en-US" altLang="zh-CN" dirty="0"/>
          </a:p>
          <a:p>
            <a:pPr lvl="3"/>
            <a:r>
              <a:rPr lang="zh-CN" altLang="en-US" dirty="0"/>
              <a:t>彼得（使徒们）：得人如得鱼</a:t>
            </a:r>
            <a:endParaRPr lang="en-US" altLang="zh-CN" dirty="0"/>
          </a:p>
          <a:p>
            <a:pPr lvl="3"/>
            <a:r>
              <a:rPr lang="zh-CN" altLang="en-US" dirty="0"/>
              <a:t>所有基督徒：领受大使命（太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84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42631</TotalTime>
  <Words>703</Words>
  <Application>Microsoft Office PowerPoint</Application>
  <PresentationFormat>全屏显示(4:3)</PresentationFormat>
  <Paragraphs>83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18:15-20</vt:lpstr>
      <vt:lpstr>马太福音 18:15-20</vt:lpstr>
      <vt:lpstr>马太福音 18:15-20</vt:lpstr>
      <vt:lpstr>天国的样式：第四篇</vt:lpstr>
      <vt:lpstr>回顾和大纲</vt:lpstr>
      <vt:lpstr>尽力挽回犯罪的弟兄</vt:lpstr>
      <vt:lpstr>尽力挽回犯罪的弟兄</vt:lpstr>
      <vt:lpstr>尽力挽回犯罪的弟兄</vt:lpstr>
      <vt:lpstr>尽力挽回犯罪的弟兄</vt:lpstr>
      <vt:lpstr>尽力挽回犯罪的弟兄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2262</cp:revision>
  <dcterms:modified xsi:type="dcterms:W3CDTF">2021-04-03T07:54:40Z</dcterms:modified>
</cp:coreProperties>
</file>