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69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2021/3/7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2021/3/7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18:5-9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不要绊倒人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18:5-9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 5</a:t>
            </a:r>
            <a:r>
              <a:rPr lang="zh-CN" altLang="en-US" sz="3000" dirty="0"/>
              <a:t>凡为我的名接待一个像这小孩子的，就是接待我。</a:t>
            </a:r>
            <a:r>
              <a:rPr lang="en-US" altLang="zh-CN" sz="3000" baseline="30000" dirty="0"/>
              <a:t>6</a:t>
            </a:r>
            <a:r>
              <a:rPr lang="zh-CN" altLang="en-US" sz="3000" dirty="0"/>
              <a:t>凡使这信我的一个小子跌倒的，倒不如把大磨石拴在这人的颈项上，沉在深海里。</a:t>
            </a:r>
            <a:r>
              <a:rPr lang="en-US" altLang="zh-CN" sz="3000" baseline="30000" dirty="0"/>
              <a:t>7</a:t>
            </a:r>
            <a:r>
              <a:rPr lang="zh-CN" altLang="en-US" sz="3000" dirty="0"/>
              <a:t>这世界有祸了！因为将人绊倒；绊倒人的事是免不了的，但那绊倒人的有祸了！</a:t>
            </a:r>
            <a:r>
              <a:rPr lang="en-US" altLang="zh-CN" sz="3000" baseline="30000" dirty="0"/>
              <a:t>8</a:t>
            </a:r>
            <a:r>
              <a:rPr lang="zh-CN" altLang="en-US" sz="3000" dirty="0"/>
              <a:t>倘若你一只手或是一只脚叫你跌倒，就砍下来丢掉。你缺一只手或是一只脚进入永生，强如有两手两脚被丢在永火里。</a:t>
            </a:r>
            <a:r>
              <a:rPr lang="en-US" altLang="zh-CN" sz="3000" baseline="30000" dirty="0"/>
              <a:t>9</a:t>
            </a:r>
            <a:r>
              <a:rPr lang="zh-CN" altLang="en-US" sz="3000" dirty="0"/>
              <a:t>倘若你一只眼叫你跌倒，就把它剜出来丢掉；你只有一只眼进入永生，强如有两只眼被丢在地狱的火里。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第四篇讲论：天国子民的生命（太</a:t>
            </a:r>
            <a:r>
              <a:rPr lang="en-US" altLang="zh-CN" sz="2400" dirty="0"/>
              <a:t>18:1-35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/>
              <a:t>谦卑像小孩子（太</a:t>
            </a:r>
            <a:r>
              <a:rPr lang="en-US" altLang="zh-CN" dirty="0"/>
              <a:t>18:1-4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dirty="0">
                <a:solidFill>
                  <a:srgbClr val="FFC000"/>
                </a:solidFill>
              </a:rPr>
              <a:t>不要绊倒人（太</a:t>
            </a:r>
            <a:r>
              <a:rPr lang="en-US" altLang="zh-CN" dirty="0">
                <a:solidFill>
                  <a:srgbClr val="FFC000"/>
                </a:solidFill>
              </a:rPr>
              <a:t>18:5-9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主题大纲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没有中立立场（太</a:t>
            </a:r>
            <a:r>
              <a:rPr lang="en-US" altLang="zh-CN" dirty="0"/>
              <a:t>18:5-6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绊倒人的世界（太</a:t>
            </a:r>
            <a:r>
              <a:rPr lang="en-US" altLang="zh-CN" dirty="0"/>
              <a:t>18:7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远离罪恶的决心（太</a:t>
            </a:r>
            <a:r>
              <a:rPr lang="en-US" altLang="zh-CN" dirty="0"/>
              <a:t>18:8-9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4FDFDF-796D-406E-B6A4-46054FEC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不要绊倒人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FE6979-C660-49D0-AE90-FB4E9F4A8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没有中立立场（太</a:t>
            </a:r>
            <a:r>
              <a:rPr lang="en-US" altLang="zh-CN" dirty="0"/>
              <a:t>18:5-6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两个对象</a:t>
            </a:r>
            <a:endParaRPr lang="en-US" altLang="zh-CN" dirty="0"/>
          </a:p>
          <a:p>
            <a:pPr lvl="2"/>
            <a:r>
              <a:rPr lang="zh-CN" altLang="en-US" dirty="0"/>
              <a:t>接待或绊倒的对象</a:t>
            </a:r>
            <a:endParaRPr lang="en-US" altLang="zh-CN" dirty="0"/>
          </a:p>
          <a:p>
            <a:pPr lvl="3"/>
            <a:r>
              <a:rPr lang="zh-CN" altLang="en-US" dirty="0"/>
              <a:t>小孩子（小子）</a:t>
            </a:r>
            <a:endParaRPr lang="en-US" altLang="zh-CN" dirty="0"/>
          </a:p>
          <a:p>
            <a:pPr lvl="3"/>
            <a:r>
              <a:rPr lang="zh-CN" altLang="en-US" dirty="0"/>
              <a:t>指所有门徒（而非特别谦卑的门徒）</a:t>
            </a:r>
            <a:endParaRPr lang="en-US" altLang="zh-CN" dirty="0"/>
          </a:p>
          <a:p>
            <a:pPr lvl="2"/>
            <a:r>
              <a:rPr lang="zh-CN" altLang="en-US" dirty="0"/>
              <a:t>警告的对象</a:t>
            </a:r>
            <a:endParaRPr lang="en-US" altLang="zh-CN" dirty="0"/>
          </a:p>
          <a:p>
            <a:pPr lvl="3"/>
            <a:r>
              <a:rPr lang="zh-CN" altLang="en-US" dirty="0"/>
              <a:t>凡</a:t>
            </a:r>
            <a:r>
              <a:rPr lang="en-US" altLang="zh-CN" dirty="0"/>
              <a:t>——</a:t>
            </a:r>
            <a:r>
              <a:rPr lang="zh-CN" altLang="en-US" dirty="0"/>
              <a:t>世上的所有人</a:t>
            </a:r>
            <a:endParaRPr lang="en-US" altLang="zh-CN" dirty="0"/>
          </a:p>
          <a:p>
            <a:pPr lvl="3"/>
            <a:r>
              <a:rPr lang="zh-CN" altLang="en-US" dirty="0"/>
              <a:t>另一个目的：鼓励需要面对这样世界的门徒</a:t>
            </a:r>
            <a:endParaRPr lang="en-US" altLang="zh-CN" dirty="0"/>
          </a:p>
          <a:p>
            <a:pPr lvl="1"/>
            <a:r>
              <a:rPr lang="zh-CN" altLang="en-US" dirty="0"/>
              <a:t>两个选择</a:t>
            </a:r>
            <a:endParaRPr lang="en-US" altLang="zh-CN" dirty="0"/>
          </a:p>
          <a:p>
            <a:pPr lvl="2"/>
            <a:r>
              <a:rPr lang="zh-CN" altLang="en-US" dirty="0"/>
              <a:t>接待门徒</a:t>
            </a:r>
            <a:endParaRPr lang="en-US" altLang="zh-CN" dirty="0"/>
          </a:p>
          <a:p>
            <a:pPr lvl="3"/>
            <a:r>
              <a:rPr lang="zh-CN" altLang="en-US" dirty="0"/>
              <a:t>接待的原因：为我的名（奉耶稣的名而来）</a:t>
            </a:r>
            <a:endParaRPr lang="en-US" altLang="zh-CN" dirty="0"/>
          </a:p>
          <a:p>
            <a:pPr lvl="3"/>
            <a:r>
              <a:rPr lang="zh-CN" altLang="en-US" dirty="0"/>
              <a:t>接待门徒就是接待耶稣（太</a:t>
            </a:r>
            <a:r>
              <a:rPr lang="en-US" altLang="zh-CN" dirty="0"/>
              <a:t>10:40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4993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4FDFDF-796D-406E-B6A4-46054FEC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不要绊倒人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FE6979-C660-49D0-AE90-FB4E9F4A8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zh-CN" altLang="en-US" dirty="0"/>
              <a:t>拒绝甚至绊倒门徒</a:t>
            </a:r>
            <a:endParaRPr lang="en-US" altLang="zh-CN" dirty="0"/>
          </a:p>
          <a:p>
            <a:pPr lvl="3"/>
            <a:r>
              <a:rPr lang="zh-CN" altLang="en-US" dirty="0"/>
              <a:t>拒绝的原因：信我的（信靠耶稣的）</a:t>
            </a:r>
            <a:endParaRPr lang="en-US" altLang="zh-CN" dirty="0"/>
          </a:p>
          <a:p>
            <a:pPr lvl="3"/>
            <a:r>
              <a:rPr lang="zh-CN" altLang="en-US" dirty="0"/>
              <a:t>拒绝门徒就是拒绝耶稣（路</a:t>
            </a:r>
            <a:r>
              <a:rPr lang="en-US" altLang="zh-CN" dirty="0"/>
              <a:t>6:22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跌倒：使门徒失去对基督的信心</a:t>
            </a:r>
            <a:endParaRPr lang="en-US" altLang="zh-CN" dirty="0"/>
          </a:p>
          <a:p>
            <a:pPr lvl="1"/>
            <a:r>
              <a:rPr lang="zh-CN" altLang="en-US" dirty="0"/>
              <a:t>两个结局</a:t>
            </a:r>
            <a:endParaRPr lang="en-US" altLang="zh-CN" dirty="0"/>
          </a:p>
          <a:p>
            <a:pPr lvl="2"/>
            <a:r>
              <a:rPr lang="zh-CN" altLang="en-US" dirty="0"/>
              <a:t>得奖赏</a:t>
            </a:r>
            <a:endParaRPr lang="en-US" altLang="zh-CN" dirty="0"/>
          </a:p>
          <a:p>
            <a:pPr lvl="3"/>
            <a:r>
              <a:rPr lang="zh-CN" altLang="en-US" dirty="0"/>
              <a:t>接待门徒的赏赐（太</a:t>
            </a:r>
            <a:r>
              <a:rPr lang="en-US" altLang="zh-CN" dirty="0"/>
              <a:t>10:40-42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受审判</a:t>
            </a:r>
            <a:endParaRPr lang="en-US" altLang="zh-CN" dirty="0"/>
          </a:p>
          <a:p>
            <a:pPr lvl="3"/>
            <a:r>
              <a:rPr lang="zh-CN" altLang="en-US" dirty="0"/>
              <a:t>将来要面对地狱的永火</a:t>
            </a:r>
            <a:endParaRPr lang="en-US" altLang="zh-CN" dirty="0"/>
          </a:p>
          <a:p>
            <a:pPr lvl="3"/>
            <a:r>
              <a:rPr lang="zh-CN" altLang="en-US" dirty="0"/>
              <a:t>身体死亡的惩罚要比末世的审判好得多</a:t>
            </a:r>
            <a:endParaRPr lang="en-US" altLang="zh-CN" dirty="0"/>
          </a:p>
          <a:p>
            <a:pPr lvl="1"/>
            <a:r>
              <a:rPr lang="zh-CN" altLang="en-US" dirty="0"/>
              <a:t>一个重点：没有中立的立场</a:t>
            </a:r>
          </a:p>
        </p:txBody>
      </p:sp>
    </p:spTree>
    <p:extLst>
      <p:ext uri="{BB962C8B-B14F-4D97-AF65-F5344CB8AC3E}">
        <p14:creationId xmlns:p14="http://schemas.microsoft.com/office/powerpoint/2010/main" val="13090961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298C33-3257-487D-A158-D7BA9A027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不要绊倒人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963F66-B342-4832-AC92-CC8B2F846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绊倒人的世界（太</a:t>
            </a:r>
            <a:r>
              <a:rPr lang="en-US" altLang="zh-CN" dirty="0"/>
              <a:t>18:7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这世界的现状</a:t>
            </a:r>
            <a:endParaRPr lang="en-US" altLang="zh-CN" dirty="0"/>
          </a:p>
          <a:p>
            <a:pPr lvl="2"/>
            <a:r>
              <a:rPr lang="zh-CN" altLang="en-US" dirty="0"/>
              <a:t>充满了绊倒人的事</a:t>
            </a:r>
            <a:endParaRPr lang="en-US" altLang="zh-CN" dirty="0"/>
          </a:p>
          <a:p>
            <a:pPr lvl="2"/>
            <a:r>
              <a:rPr lang="zh-CN" altLang="en-US" dirty="0"/>
              <a:t>而且是不可避免的</a:t>
            </a:r>
            <a:endParaRPr lang="en-US" altLang="zh-CN" dirty="0"/>
          </a:p>
          <a:p>
            <a:pPr lvl="1"/>
            <a:r>
              <a:rPr lang="zh-CN" altLang="en-US" dirty="0"/>
              <a:t>这世界的结局（太</a:t>
            </a:r>
            <a:r>
              <a:rPr lang="en-US" altLang="zh-CN" dirty="0"/>
              <a:t>23:13-32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这样的世界有祸了</a:t>
            </a:r>
            <a:r>
              <a:rPr lang="en-US" altLang="zh-CN" dirty="0"/>
              <a:t>——</a:t>
            </a:r>
            <a:r>
              <a:rPr lang="zh-CN" altLang="en-US" dirty="0"/>
              <a:t>要受到神的审判</a:t>
            </a:r>
            <a:endParaRPr lang="en-US" altLang="zh-CN" dirty="0"/>
          </a:p>
          <a:p>
            <a:pPr lvl="2"/>
            <a:r>
              <a:rPr lang="zh-CN" altLang="en-US" dirty="0"/>
              <a:t>绊倒人的有祸了</a:t>
            </a:r>
            <a:r>
              <a:rPr lang="en-US" altLang="zh-CN" dirty="0"/>
              <a:t>——</a:t>
            </a:r>
            <a:r>
              <a:rPr lang="zh-CN" altLang="en-US" dirty="0"/>
              <a:t>他们要为此负责任</a:t>
            </a:r>
            <a:endParaRPr lang="en-US" altLang="zh-CN" dirty="0"/>
          </a:p>
          <a:p>
            <a:pPr lvl="1"/>
            <a:r>
              <a:rPr lang="zh-CN" altLang="en-US" dirty="0"/>
              <a:t>神的主权和人的责任（赛</a:t>
            </a:r>
            <a:r>
              <a:rPr lang="en-US" altLang="zh-CN" dirty="0"/>
              <a:t>10:5-12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绊倒人的事</a:t>
            </a:r>
            <a:r>
              <a:rPr lang="en-US" altLang="zh-CN" dirty="0"/>
              <a:t>——</a:t>
            </a:r>
            <a:r>
              <a:rPr lang="zh-CN" altLang="en-US" dirty="0"/>
              <a:t>仍然在神的主权之下</a:t>
            </a:r>
            <a:endParaRPr lang="en-US" altLang="zh-CN" dirty="0"/>
          </a:p>
          <a:p>
            <a:pPr lvl="2"/>
            <a:r>
              <a:rPr lang="zh-CN" altLang="en-US" dirty="0"/>
              <a:t>绊倒人的人</a:t>
            </a:r>
            <a:r>
              <a:rPr lang="en-US" altLang="zh-CN" dirty="0"/>
              <a:t>——</a:t>
            </a:r>
            <a:r>
              <a:rPr lang="zh-CN" altLang="en-US" dirty="0"/>
              <a:t>需要担负责任接受审判</a:t>
            </a:r>
          </a:p>
        </p:txBody>
      </p:sp>
    </p:spTree>
    <p:extLst>
      <p:ext uri="{BB962C8B-B14F-4D97-AF65-F5344CB8AC3E}">
        <p14:creationId xmlns:p14="http://schemas.microsoft.com/office/powerpoint/2010/main" val="309054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2021DE-4294-44D0-89E7-D98206E9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不要绊倒人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C81F1F-896C-42F8-B6AC-667400EF4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远离罪恶的决心（太</a:t>
            </a:r>
            <a:r>
              <a:rPr lang="en-US" altLang="zh-CN" dirty="0"/>
              <a:t>18:8-9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受害者与加害者</a:t>
            </a:r>
            <a:endParaRPr lang="en-US" altLang="zh-CN" dirty="0"/>
          </a:p>
          <a:p>
            <a:pPr lvl="2"/>
            <a:r>
              <a:rPr lang="zh-CN" altLang="en-US" dirty="0"/>
              <a:t>门徒会被世界绊倒</a:t>
            </a:r>
            <a:endParaRPr lang="en-US" altLang="zh-CN" dirty="0"/>
          </a:p>
          <a:p>
            <a:pPr lvl="2"/>
            <a:r>
              <a:rPr lang="zh-CN" altLang="en-US" dirty="0"/>
              <a:t>门徒也可能绊倒别人</a:t>
            </a:r>
            <a:endParaRPr lang="en-US" altLang="zh-CN" dirty="0"/>
          </a:p>
          <a:p>
            <a:pPr lvl="1"/>
            <a:r>
              <a:rPr lang="zh-CN" altLang="en-US" dirty="0"/>
              <a:t>远离罪恶的决心</a:t>
            </a:r>
            <a:endParaRPr lang="en-US" altLang="zh-CN" dirty="0"/>
          </a:p>
          <a:p>
            <a:pPr lvl="2"/>
            <a:r>
              <a:rPr lang="zh-CN" altLang="en-US" dirty="0"/>
              <a:t>身体完整（带着罪）        进入永刑</a:t>
            </a:r>
            <a:endParaRPr lang="en-US" altLang="zh-CN" dirty="0"/>
          </a:p>
          <a:p>
            <a:pPr lvl="2"/>
            <a:r>
              <a:rPr lang="zh-CN" altLang="en-US" dirty="0"/>
              <a:t>身体残缺（去掉罪）        进入永生</a:t>
            </a:r>
            <a:endParaRPr lang="en-US" altLang="zh-CN" dirty="0"/>
          </a:p>
          <a:p>
            <a:pPr lvl="1"/>
            <a:r>
              <a:rPr lang="zh-CN" altLang="en-US" dirty="0"/>
              <a:t>两种动机</a:t>
            </a:r>
            <a:endParaRPr lang="en-US" altLang="zh-CN" dirty="0"/>
          </a:p>
          <a:p>
            <a:pPr lvl="2"/>
            <a:r>
              <a:rPr lang="zh-CN" altLang="en-US" dirty="0"/>
              <a:t>爱世界（自己）</a:t>
            </a:r>
            <a:endParaRPr lang="en-US" altLang="zh-CN" dirty="0"/>
          </a:p>
          <a:p>
            <a:pPr lvl="2"/>
            <a:r>
              <a:rPr lang="zh-CN" altLang="en-US" dirty="0"/>
              <a:t>爱神</a:t>
            </a:r>
          </a:p>
        </p:txBody>
      </p:sp>
      <p:sp>
        <p:nvSpPr>
          <p:cNvPr id="4" name="箭头: 右 3">
            <a:extLst>
              <a:ext uri="{FF2B5EF4-FFF2-40B4-BE49-F238E27FC236}">
                <a16:creationId xmlns:a16="http://schemas.microsoft.com/office/drawing/2014/main" id="{E558F283-6AD5-496D-8B3E-0677339DC156}"/>
              </a:ext>
            </a:extLst>
          </p:cNvPr>
          <p:cNvSpPr/>
          <p:nvPr/>
        </p:nvSpPr>
        <p:spPr>
          <a:xfrm>
            <a:off x="4572000" y="4149080"/>
            <a:ext cx="432048" cy="288032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箭头: 右 4">
            <a:extLst>
              <a:ext uri="{FF2B5EF4-FFF2-40B4-BE49-F238E27FC236}">
                <a16:creationId xmlns:a16="http://schemas.microsoft.com/office/drawing/2014/main" id="{A77CF641-D5B1-45C7-B39A-5FD7E89D25B8}"/>
              </a:ext>
            </a:extLst>
          </p:cNvPr>
          <p:cNvSpPr/>
          <p:nvPr/>
        </p:nvSpPr>
        <p:spPr>
          <a:xfrm>
            <a:off x="4572000" y="4577551"/>
            <a:ext cx="432048" cy="288032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810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没有中立立场</a:t>
            </a:r>
            <a:endParaRPr lang="en-US" altLang="zh-CN" dirty="0"/>
          </a:p>
          <a:p>
            <a:pPr lvl="1"/>
            <a:r>
              <a:rPr lang="zh-CN" altLang="en-US" dirty="0"/>
              <a:t>接待耶稣或者拒绝耶稣，没有第三个立场</a:t>
            </a:r>
            <a:endParaRPr lang="en-US" altLang="zh-CN" dirty="0"/>
          </a:p>
          <a:p>
            <a:pPr lvl="1"/>
            <a:r>
              <a:rPr lang="zh-CN" altLang="en-US" dirty="0"/>
              <a:t>不要奇怪、也不要害怕这世界的敌对</a:t>
            </a:r>
            <a:endParaRPr lang="en-US" altLang="zh-CN" dirty="0"/>
          </a:p>
          <a:p>
            <a:r>
              <a:rPr lang="zh-CN" altLang="en-US" dirty="0"/>
              <a:t>绊倒人的世界</a:t>
            </a:r>
            <a:endParaRPr lang="en-US" altLang="zh-CN" dirty="0"/>
          </a:p>
          <a:p>
            <a:pPr lvl="1"/>
            <a:r>
              <a:rPr lang="zh-CN" altLang="en-US" dirty="0"/>
              <a:t>神允许这样的处境临到</a:t>
            </a:r>
            <a:endParaRPr lang="en-US" altLang="zh-CN" dirty="0"/>
          </a:p>
          <a:p>
            <a:pPr lvl="1"/>
            <a:r>
              <a:rPr lang="zh-CN" altLang="en-US" dirty="0"/>
              <a:t>人需要承担自己行为的后果（太</a:t>
            </a:r>
            <a:r>
              <a:rPr lang="en-US" altLang="zh-CN" dirty="0"/>
              <a:t>26:24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远离罪恶的决心</a:t>
            </a:r>
            <a:endParaRPr lang="en-US" altLang="zh-CN" dirty="0"/>
          </a:p>
          <a:p>
            <a:pPr lvl="1"/>
            <a:r>
              <a:rPr lang="zh-CN" altLang="en-US" dirty="0"/>
              <a:t>不要被这世界绊倒</a:t>
            </a:r>
            <a:endParaRPr lang="en-US" altLang="zh-CN" dirty="0"/>
          </a:p>
          <a:p>
            <a:pPr lvl="1"/>
            <a:r>
              <a:rPr lang="zh-CN" altLang="en-US" dirty="0"/>
              <a:t>也不要去绊倒别人（罗</a:t>
            </a:r>
            <a:r>
              <a:rPr lang="en-US" altLang="zh-CN" dirty="0"/>
              <a:t>14:13-17</a:t>
            </a:r>
            <a:r>
              <a:rPr lang="zh-CN" altLang="en-US" dirty="0"/>
              <a:t>，林前</a:t>
            </a:r>
            <a:r>
              <a:rPr lang="en-US" altLang="zh-CN" dirty="0"/>
              <a:t>8:9-13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41887</TotalTime>
  <Words>609</Words>
  <Application>Microsoft Office PowerPoint</Application>
  <PresentationFormat>全屏显示(4:3)</PresentationFormat>
  <Paragraphs>74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微软雅黑</vt:lpstr>
      <vt:lpstr>Arial</vt:lpstr>
      <vt:lpstr>Calibri</vt:lpstr>
      <vt:lpstr>Office 主题</vt:lpstr>
      <vt:lpstr>马太福音 18:5-9</vt:lpstr>
      <vt:lpstr>马太福音 18:5-9</vt:lpstr>
      <vt:lpstr>天国的样式：第四篇</vt:lpstr>
      <vt:lpstr>主题大纲</vt:lpstr>
      <vt:lpstr>不要绊倒人</vt:lpstr>
      <vt:lpstr>不要绊倒人</vt:lpstr>
      <vt:lpstr>不要绊倒人</vt:lpstr>
      <vt:lpstr>不要绊倒人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2220</cp:revision>
  <dcterms:modified xsi:type="dcterms:W3CDTF">2021-03-07T02:45:01Z</dcterms:modified>
</cp:coreProperties>
</file>