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69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2021/3/20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2021/3/20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18:10-14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不要轻看弟兄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18:10-14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 10</a:t>
            </a:r>
            <a:r>
              <a:rPr lang="zh-CN" altLang="en-US" dirty="0"/>
              <a:t>你们要小心，不可轻看这小子里的一个。我告诉你们：他们的使者在天上，常见我天父的面。（有古卷在此有</a:t>
            </a:r>
            <a:r>
              <a:rPr lang="en-US" altLang="zh-CN" sz="3000" baseline="30000" dirty="0"/>
              <a:t>11</a:t>
            </a:r>
            <a:r>
              <a:rPr lang="zh-CN" altLang="en-US" dirty="0"/>
              <a:t>人子来，为要拯救失丧的人。”）</a:t>
            </a:r>
            <a:r>
              <a:rPr lang="en-US" altLang="zh-CN" sz="3000" baseline="30000" dirty="0"/>
              <a:t>12</a:t>
            </a:r>
            <a:r>
              <a:rPr lang="zh-CN" altLang="en-US" dirty="0"/>
              <a:t>一个人若有一百只羊，一只走迷了路，你们的意思如何？他岂不撇下这九十九只，往山里去找那只迷路的羊吗？</a:t>
            </a:r>
            <a:r>
              <a:rPr lang="en-US" altLang="zh-CN" sz="3000" baseline="30000" dirty="0"/>
              <a:t>13</a:t>
            </a:r>
            <a:r>
              <a:rPr lang="zh-CN" altLang="en-US" dirty="0"/>
              <a:t>若是找着了，我实在告诉你们：他为这一只羊欢喜，比为那没有迷路的九十九只欢喜还大呢！</a:t>
            </a:r>
            <a:r>
              <a:rPr lang="en-US" altLang="zh-CN" sz="3000" baseline="30000" dirty="0"/>
              <a:t>14</a:t>
            </a:r>
            <a:r>
              <a:rPr lang="zh-CN" altLang="en-US" dirty="0"/>
              <a:t>你们在天上的父也是这样，不愿意这小子里失丧一个。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天国的样式：第四篇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天国的权柄（太</a:t>
            </a:r>
            <a:r>
              <a:rPr lang="en-US" altLang="zh-CN" sz="2800" dirty="0"/>
              <a:t>13:53-18:35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13:53-17:27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第四篇讲论：天国子民的生命（太</a:t>
            </a:r>
            <a:r>
              <a:rPr lang="en-US" altLang="zh-CN" sz="2400" dirty="0"/>
              <a:t>18:1-35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dirty="0"/>
              <a:t>谦卑像小孩子（太</a:t>
            </a:r>
            <a:r>
              <a:rPr lang="en-US" altLang="zh-CN" dirty="0"/>
              <a:t>18:1-4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dirty="0"/>
              <a:t>不要绊倒人（太</a:t>
            </a:r>
            <a:r>
              <a:rPr lang="en-US" altLang="zh-CN" dirty="0"/>
              <a:t>18:5-9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>
                <a:solidFill>
                  <a:srgbClr val="FFC000"/>
                </a:solidFill>
              </a:rPr>
              <a:t>不要轻看弟兄（</a:t>
            </a:r>
            <a:r>
              <a:rPr lang="zh-CN" altLang="en-US" dirty="0">
                <a:solidFill>
                  <a:srgbClr val="FFC000"/>
                </a:solidFill>
              </a:rPr>
              <a:t>太</a:t>
            </a:r>
            <a:r>
              <a:rPr lang="en-US" altLang="zh-CN" dirty="0">
                <a:solidFill>
                  <a:srgbClr val="FFC000"/>
                </a:solidFill>
              </a:rPr>
              <a:t>18:10-14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回顾和大纲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回顾</a:t>
            </a:r>
            <a:endParaRPr lang="en-US" altLang="zh-CN" dirty="0"/>
          </a:p>
          <a:p>
            <a:pPr lvl="1"/>
            <a:r>
              <a:rPr lang="zh-CN" altLang="en-US" dirty="0"/>
              <a:t>要谦卑像小孩子（太</a:t>
            </a:r>
            <a:r>
              <a:rPr lang="en-US" altLang="zh-CN" dirty="0"/>
              <a:t>18:1-4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不要绊倒人（太</a:t>
            </a:r>
            <a:r>
              <a:rPr lang="en-US" altLang="zh-CN" dirty="0"/>
              <a:t>18:5-9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主题大纲</a:t>
            </a:r>
            <a:endParaRPr lang="en-US" altLang="zh-CN" dirty="0"/>
          </a:p>
          <a:p>
            <a:pPr lvl="1"/>
            <a:r>
              <a:rPr lang="zh-CN" altLang="en-US" dirty="0"/>
              <a:t>不要轻看弟兄（太</a:t>
            </a:r>
            <a:r>
              <a:rPr lang="en-US" altLang="zh-CN" dirty="0"/>
              <a:t>18:10a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神看顾每一只羊（太</a:t>
            </a:r>
            <a:r>
              <a:rPr lang="en-US" altLang="zh-CN" dirty="0"/>
              <a:t>18:10b-11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神要亲自找回迷失的羊（太</a:t>
            </a:r>
            <a:r>
              <a:rPr lang="en-US" altLang="zh-CN" dirty="0"/>
              <a:t>18:12-14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782052-D583-4FEB-BB41-A6C55C83D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不要轻看弟兄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2EB5E37-CD23-42AE-AD80-B78C6C657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不要轻看弟兄（太</a:t>
            </a:r>
            <a:r>
              <a:rPr lang="en-US" altLang="zh-CN" dirty="0"/>
              <a:t>18:10a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你们要“小心”</a:t>
            </a:r>
            <a:endParaRPr lang="en-US" altLang="zh-CN" dirty="0"/>
          </a:p>
          <a:p>
            <a:pPr lvl="2"/>
            <a:r>
              <a:rPr lang="zh-CN" altLang="en-US" dirty="0"/>
              <a:t>这是一件要留心去做的事</a:t>
            </a:r>
            <a:endParaRPr lang="en-US" altLang="zh-CN" dirty="0"/>
          </a:p>
          <a:p>
            <a:pPr lvl="2"/>
            <a:r>
              <a:rPr lang="zh-CN" altLang="en-US" dirty="0"/>
              <a:t>其他出现经文</a:t>
            </a:r>
            <a:endParaRPr lang="en-US" altLang="zh-CN" dirty="0"/>
          </a:p>
          <a:p>
            <a:pPr lvl="3"/>
            <a:r>
              <a:rPr lang="zh-CN" altLang="en-US" dirty="0"/>
              <a:t>你要谨慎（来</a:t>
            </a:r>
            <a:r>
              <a:rPr lang="en-US" altLang="zh-CN" dirty="0"/>
              <a:t>8:5 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千万不可！（启</a:t>
            </a:r>
            <a:r>
              <a:rPr lang="en-US" altLang="zh-CN" dirty="0"/>
              <a:t>19:10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不可轻看弟兄</a:t>
            </a:r>
            <a:endParaRPr lang="en-US" altLang="zh-CN" dirty="0"/>
          </a:p>
          <a:p>
            <a:pPr lvl="2"/>
            <a:r>
              <a:rPr lang="zh-CN" altLang="en-US" dirty="0"/>
              <a:t>轻视：不重视（太</a:t>
            </a:r>
            <a:r>
              <a:rPr lang="en-US" altLang="zh-CN" dirty="0"/>
              <a:t>6:24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轻慢：态度傲慢（彼后</a:t>
            </a:r>
            <a:r>
              <a:rPr lang="en-US" altLang="zh-CN" dirty="0"/>
              <a:t>2:10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藐视：看不起，认为没有价值（罗</a:t>
            </a:r>
            <a:r>
              <a:rPr lang="en-US" altLang="zh-CN" dirty="0"/>
              <a:t>2:4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56245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13127A-E4FF-4C8B-AB24-B983FB31B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神看顾每一只羊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081FA7-6696-4B96-B37B-342B9CD03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神看顾每一只羊（太</a:t>
            </a:r>
            <a:r>
              <a:rPr lang="en-US" altLang="zh-CN" dirty="0"/>
              <a:t>18:10b-11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他们的使者在天上常见天父的面</a:t>
            </a:r>
            <a:endParaRPr lang="en-US" altLang="zh-CN" dirty="0"/>
          </a:p>
          <a:p>
            <a:pPr lvl="2"/>
            <a:r>
              <a:rPr lang="zh-CN" altLang="en-US" dirty="0"/>
              <a:t>天父差遣天使看顾我们（来</a:t>
            </a:r>
            <a:r>
              <a:rPr lang="en-US" altLang="zh-CN" dirty="0"/>
              <a:t>1:14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大卫的祷告（诗</a:t>
            </a:r>
            <a:r>
              <a:rPr lang="en-US" altLang="zh-CN" dirty="0"/>
              <a:t>34:7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以利沙的遭遇（王下</a:t>
            </a:r>
            <a:r>
              <a:rPr lang="en-US" altLang="zh-CN" dirty="0"/>
              <a:t>6:15-17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天父关注我们的状况</a:t>
            </a:r>
            <a:endParaRPr lang="en-US" altLang="zh-CN" dirty="0"/>
          </a:p>
          <a:p>
            <a:pPr lvl="1"/>
            <a:r>
              <a:rPr lang="zh-CN" altLang="en-US" dirty="0"/>
              <a:t>人子来，为要拯救失丧的人</a:t>
            </a:r>
            <a:endParaRPr lang="en-US" altLang="zh-CN" dirty="0"/>
          </a:p>
          <a:p>
            <a:pPr lvl="2"/>
            <a:r>
              <a:rPr lang="zh-CN" altLang="en-US" dirty="0"/>
              <a:t>耶稣的使命是来拯救罪人（太</a:t>
            </a:r>
            <a:r>
              <a:rPr lang="en-US" altLang="zh-CN" dirty="0"/>
              <a:t>9:35-38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每一位弟兄都是耶稣宝血买赎来的</a:t>
            </a:r>
          </a:p>
        </p:txBody>
      </p:sp>
    </p:spTree>
    <p:extLst>
      <p:ext uri="{BB962C8B-B14F-4D97-AF65-F5344CB8AC3E}">
        <p14:creationId xmlns:p14="http://schemas.microsoft.com/office/powerpoint/2010/main" val="223063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57CC5D-3F9E-4C45-BF8E-12B769F4E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神要亲自找回迷失的羊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BED794-6066-4C86-A731-EDB6A2432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神要亲自找回迷失的羊（太</a:t>
            </a:r>
            <a:r>
              <a:rPr lang="en-US" altLang="zh-CN" dirty="0"/>
              <a:t>18:12-14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迷羊的比喻</a:t>
            </a:r>
            <a:endParaRPr lang="en-US" altLang="zh-CN" dirty="0"/>
          </a:p>
          <a:p>
            <a:pPr lvl="2"/>
            <a:r>
              <a:rPr lang="zh-CN" altLang="en-US" dirty="0"/>
              <a:t>有一百只羊，一只走迷了路</a:t>
            </a:r>
            <a:endParaRPr lang="en-US" altLang="zh-CN" dirty="0"/>
          </a:p>
          <a:p>
            <a:pPr lvl="2"/>
            <a:r>
              <a:rPr lang="zh-CN" altLang="en-US" dirty="0"/>
              <a:t>牧羊人撇下九十九只去找那只迷路的羊</a:t>
            </a:r>
            <a:endParaRPr lang="en-US" altLang="zh-CN" dirty="0"/>
          </a:p>
          <a:p>
            <a:pPr lvl="2"/>
            <a:r>
              <a:rPr lang="zh-CN" altLang="en-US" dirty="0"/>
              <a:t>找到了就大大的欢喜</a:t>
            </a:r>
            <a:endParaRPr lang="en-US" altLang="zh-CN" dirty="0"/>
          </a:p>
          <a:p>
            <a:pPr lvl="1"/>
            <a:r>
              <a:rPr lang="zh-CN" altLang="en-US" dirty="0"/>
              <a:t>比喻的背景（结</a:t>
            </a:r>
            <a:r>
              <a:rPr lang="en-US" altLang="zh-CN" dirty="0"/>
              <a:t>34:11-16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耶和华要寻找四散的羊</a:t>
            </a:r>
            <a:endParaRPr lang="en-US" altLang="zh-CN" dirty="0"/>
          </a:p>
          <a:p>
            <a:pPr lvl="2"/>
            <a:r>
              <a:rPr lang="zh-CN" altLang="en-US" dirty="0"/>
              <a:t>耶和华要救回祂的羊</a:t>
            </a:r>
            <a:endParaRPr lang="en-US" altLang="zh-CN" dirty="0"/>
          </a:p>
          <a:p>
            <a:pPr lvl="2"/>
            <a:r>
              <a:rPr lang="zh-CN" altLang="en-US" dirty="0"/>
              <a:t>耶和华要秉公牧养祂的羊</a:t>
            </a:r>
          </a:p>
        </p:txBody>
      </p:sp>
    </p:spTree>
    <p:extLst>
      <p:ext uri="{BB962C8B-B14F-4D97-AF65-F5344CB8AC3E}">
        <p14:creationId xmlns:p14="http://schemas.microsoft.com/office/powerpoint/2010/main" val="58370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56CAF0-A3E3-4D89-99E0-FC064749E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神要亲自找回迷失的羊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647B57-63CF-4207-95C2-2440589D9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dirty="0"/>
              <a:t>比喻的重点</a:t>
            </a:r>
            <a:endParaRPr lang="en-US" altLang="zh-CN" dirty="0"/>
          </a:p>
          <a:p>
            <a:pPr lvl="2"/>
            <a:r>
              <a:rPr lang="zh-CN" altLang="en-US" dirty="0"/>
              <a:t>神特别关注迷失的羊</a:t>
            </a:r>
            <a:endParaRPr lang="en-US" altLang="zh-CN" dirty="0"/>
          </a:p>
          <a:p>
            <a:pPr lvl="2"/>
            <a:r>
              <a:rPr lang="zh-CN" altLang="en-US" dirty="0"/>
              <a:t>神要亲自找回迷失的羊</a:t>
            </a:r>
            <a:endParaRPr lang="en-US" altLang="zh-CN" dirty="0"/>
          </a:p>
          <a:p>
            <a:pPr lvl="2"/>
            <a:r>
              <a:rPr lang="zh-CN" altLang="en-US" dirty="0"/>
              <a:t>神为此大大的欢喜</a:t>
            </a:r>
            <a:endParaRPr lang="en-US" altLang="zh-CN" dirty="0"/>
          </a:p>
          <a:p>
            <a:pPr lvl="1"/>
            <a:r>
              <a:rPr lang="zh-CN" altLang="en-US" dirty="0"/>
              <a:t>需要注意的点</a:t>
            </a:r>
            <a:endParaRPr lang="en-US" altLang="zh-CN" dirty="0"/>
          </a:p>
          <a:p>
            <a:pPr lvl="2"/>
            <a:r>
              <a:rPr lang="zh-CN" altLang="en-US" dirty="0"/>
              <a:t>神并非不关心其余九十九只羊</a:t>
            </a:r>
            <a:endParaRPr lang="en-US" altLang="zh-CN" dirty="0"/>
          </a:p>
          <a:p>
            <a:pPr lvl="2"/>
            <a:r>
              <a:rPr lang="zh-CN" altLang="en-US" dirty="0"/>
              <a:t>神看一百只羊是一个整体</a:t>
            </a:r>
            <a:endParaRPr lang="en-US" altLang="zh-CN" dirty="0"/>
          </a:p>
          <a:p>
            <a:pPr lvl="1"/>
            <a:r>
              <a:rPr lang="zh-CN" altLang="en-US" dirty="0"/>
              <a:t>耶稣的结论</a:t>
            </a:r>
            <a:endParaRPr lang="en-US" altLang="zh-CN" dirty="0"/>
          </a:p>
          <a:p>
            <a:pPr lvl="2"/>
            <a:r>
              <a:rPr lang="zh-CN" altLang="en-US" dirty="0"/>
              <a:t>天父不愿意这小子里失丧一个</a:t>
            </a:r>
          </a:p>
        </p:txBody>
      </p:sp>
    </p:spTree>
    <p:extLst>
      <p:ext uri="{BB962C8B-B14F-4D97-AF65-F5344CB8AC3E}">
        <p14:creationId xmlns:p14="http://schemas.microsoft.com/office/powerpoint/2010/main" val="9681536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不要轻看弟兄</a:t>
            </a:r>
            <a:endParaRPr lang="en-US" altLang="zh-CN" dirty="0"/>
          </a:p>
          <a:p>
            <a:pPr lvl="1"/>
            <a:r>
              <a:rPr lang="zh-CN" altLang="en-US" dirty="0"/>
              <a:t>因为神看重他们</a:t>
            </a:r>
            <a:endParaRPr lang="en-US" altLang="zh-CN" dirty="0"/>
          </a:p>
          <a:p>
            <a:pPr lvl="1"/>
            <a:r>
              <a:rPr lang="zh-CN" altLang="en-US" dirty="0"/>
              <a:t>因为神不愿意失丧他们任何一个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因此，我们也需要</a:t>
            </a:r>
            <a:endParaRPr lang="en-US" altLang="zh-CN" dirty="0"/>
          </a:p>
          <a:p>
            <a:pPr lvl="1"/>
            <a:r>
              <a:rPr lang="zh-CN" altLang="en-US" dirty="0"/>
              <a:t>看重他们</a:t>
            </a:r>
            <a:endParaRPr lang="en-US" altLang="zh-CN" dirty="0"/>
          </a:p>
          <a:p>
            <a:pPr lvl="1"/>
            <a:r>
              <a:rPr lang="zh-CN" altLang="en-US" dirty="0"/>
              <a:t>不要使他们走迷了路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42280</TotalTime>
  <Words>585</Words>
  <Application>Microsoft Office PowerPoint</Application>
  <PresentationFormat>全屏显示(4:3)</PresentationFormat>
  <Paragraphs>72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微软雅黑</vt:lpstr>
      <vt:lpstr>Arial</vt:lpstr>
      <vt:lpstr>Calibri</vt:lpstr>
      <vt:lpstr>Office 主题</vt:lpstr>
      <vt:lpstr>马太福音 18:10-14</vt:lpstr>
      <vt:lpstr>马太福音 18:10-14</vt:lpstr>
      <vt:lpstr>天国的样式：第四篇</vt:lpstr>
      <vt:lpstr>回顾和大纲</vt:lpstr>
      <vt:lpstr>不要轻看弟兄</vt:lpstr>
      <vt:lpstr>神看顾每一只羊</vt:lpstr>
      <vt:lpstr>神要亲自找回迷失的羊</vt:lpstr>
      <vt:lpstr>神要亲自找回迷失的羊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2241</cp:revision>
  <dcterms:modified xsi:type="dcterms:W3CDTF">2021-03-20T08:23:27Z</dcterms:modified>
</cp:coreProperties>
</file>