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18:1-4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谦卑像小孩子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耶稣的命令</a:t>
            </a:r>
            <a:endParaRPr lang="en-US" altLang="zh-CN" dirty="0"/>
          </a:p>
          <a:p>
            <a:pPr lvl="1"/>
            <a:r>
              <a:rPr lang="zh-CN" altLang="en-US" dirty="0"/>
              <a:t>回转变成小孩子谦卑的样式</a:t>
            </a:r>
            <a:endParaRPr lang="en-US" altLang="zh-CN" dirty="0"/>
          </a:p>
          <a:p>
            <a:r>
              <a:rPr lang="zh-CN" altLang="en-US" dirty="0"/>
              <a:t>我们应当做的</a:t>
            </a:r>
            <a:endParaRPr lang="en-US" altLang="zh-CN" dirty="0"/>
          </a:p>
          <a:p>
            <a:pPr lvl="1"/>
            <a:r>
              <a:rPr lang="zh-CN" altLang="en-US" dirty="0"/>
              <a:t>承认自己是软弱的</a:t>
            </a:r>
            <a:endParaRPr lang="en-US" altLang="zh-CN" dirty="0"/>
          </a:p>
          <a:p>
            <a:pPr lvl="1"/>
            <a:r>
              <a:rPr lang="zh-CN" altLang="en-US" dirty="0"/>
              <a:t>谦卑到神的面前得恩典</a:t>
            </a:r>
            <a:endParaRPr lang="en-US" altLang="zh-CN" dirty="0"/>
          </a:p>
          <a:p>
            <a:pPr lvl="1"/>
            <a:r>
              <a:rPr lang="zh-CN" altLang="en-US" dirty="0"/>
              <a:t>以信心仰望主耶稣基督</a:t>
            </a:r>
            <a:endParaRPr lang="en-US" altLang="zh-CN" dirty="0"/>
          </a:p>
          <a:p>
            <a:pPr lvl="1"/>
            <a:r>
              <a:rPr lang="zh-CN" altLang="en-US" dirty="0"/>
              <a:t>以谦卑彼此相待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18:1-4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600" baseline="30000" dirty="0"/>
              <a:t>            1</a:t>
            </a:r>
            <a:r>
              <a:rPr lang="zh-CN" altLang="en-US" sz="3600" dirty="0"/>
              <a:t>当时，门徒进前来，问耶稣说：“天国里谁是最大的？”</a:t>
            </a:r>
            <a:r>
              <a:rPr lang="en-US" altLang="zh-CN" sz="3600" baseline="30000" dirty="0"/>
              <a:t>2</a:t>
            </a:r>
            <a:r>
              <a:rPr lang="zh-CN" altLang="en-US" sz="3600" dirty="0"/>
              <a:t>耶稣便叫一个小孩子来，使他站在他们当中，</a:t>
            </a:r>
            <a:r>
              <a:rPr lang="en-US" altLang="zh-CN" sz="3600" baseline="30000" dirty="0"/>
              <a:t>3</a:t>
            </a:r>
            <a:r>
              <a:rPr lang="zh-CN" altLang="en-US" sz="3600" dirty="0"/>
              <a:t>说：“我实在告诉你们：你们若不回转，变成小孩子的样式，断不得进天国。</a:t>
            </a:r>
            <a:r>
              <a:rPr lang="en-US" altLang="zh-CN" sz="3600" baseline="30000" dirty="0"/>
              <a:t>4</a:t>
            </a:r>
            <a:r>
              <a:rPr lang="zh-CN" altLang="en-US" sz="3600" dirty="0"/>
              <a:t>所以，凡自己谦卑像这小孩子的，他在天国里就是最大的。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天国的权柄（太</a:t>
            </a:r>
            <a:r>
              <a:rPr lang="en-US" altLang="zh-CN" sz="2800" dirty="0"/>
              <a:t>13:53-18:35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13:53-17:27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第四篇讲论：天国子民的生命（太</a:t>
            </a:r>
            <a:r>
              <a:rPr lang="en-US" altLang="zh-CN" sz="2400" dirty="0"/>
              <a:t>18:1-35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>
                <a:solidFill>
                  <a:srgbClr val="FFC000"/>
                </a:solidFill>
              </a:rPr>
              <a:t>谦卑像小孩子（太</a:t>
            </a:r>
            <a:r>
              <a:rPr lang="en-US" altLang="zh-CN" dirty="0">
                <a:solidFill>
                  <a:srgbClr val="FFC000"/>
                </a:solidFill>
              </a:rPr>
              <a:t>18:1-4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几个问题</a:t>
            </a:r>
            <a:endParaRPr lang="en-US" altLang="zh-CN" dirty="0"/>
          </a:p>
          <a:p>
            <a:pPr lvl="1"/>
            <a:r>
              <a:rPr lang="zh-CN" altLang="en-US" dirty="0"/>
              <a:t>门徒为什么问这个问题？</a:t>
            </a:r>
            <a:endParaRPr lang="en-US" altLang="zh-CN" dirty="0"/>
          </a:p>
          <a:p>
            <a:pPr lvl="1"/>
            <a:r>
              <a:rPr lang="zh-CN" altLang="en-US" dirty="0"/>
              <a:t>耶稣是如何回答的？</a:t>
            </a:r>
            <a:endParaRPr lang="en-US" altLang="zh-CN" dirty="0"/>
          </a:p>
          <a:p>
            <a:pPr lvl="1"/>
            <a:r>
              <a:rPr lang="zh-CN" altLang="en-US" dirty="0"/>
              <a:t>小孩子的特点是什么？</a:t>
            </a:r>
            <a:endParaRPr lang="en-US" altLang="zh-CN" dirty="0"/>
          </a:p>
          <a:p>
            <a:pPr lvl="1"/>
            <a:r>
              <a:rPr lang="zh-CN" altLang="en-US" dirty="0"/>
              <a:t>我们应该如何去行？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74F7AF-CC66-4B5D-A1F2-634157033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谦卑像小孩子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D8EED9-57E2-44A2-B34C-A3D4CA349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这段对话的背景</a:t>
            </a:r>
            <a:endParaRPr lang="en-US" altLang="zh-CN" dirty="0"/>
          </a:p>
          <a:p>
            <a:pPr lvl="1"/>
            <a:r>
              <a:rPr lang="zh-CN" altLang="en-US" dirty="0"/>
              <a:t>门徒在路上彼此争论谁为大（可</a:t>
            </a:r>
            <a:r>
              <a:rPr lang="en-US" altLang="zh-CN" dirty="0"/>
              <a:t>9:33-34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耶稣看出他们问问题背后的原因（路</a:t>
            </a:r>
            <a:r>
              <a:rPr lang="en-US" altLang="zh-CN" dirty="0"/>
              <a:t>9:46-47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门徒为什么想要知道天国里谁最大？</a:t>
            </a:r>
            <a:endParaRPr lang="en-US" altLang="zh-CN" dirty="0"/>
          </a:p>
          <a:p>
            <a:pPr lvl="1"/>
            <a:r>
              <a:rPr lang="zh-CN" altLang="en-US" dirty="0"/>
              <a:t>耶稣的教导似乎显明天国里有大小（太</a:t>
            </a:r>
            <a:r>
              <a:rPr lang="en-US" altLang="zh-CN" dirty="0"/>
              <a:t>5:19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有三个门徒似乎受到了特别的宠爱（太</a:t>
            </a:r>
            <a:r>
              <a:rPr lang="en-US" altLang="zh-CN" dirty="0"/>
              <a:t>17:1-3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彼得也一再被挑出（太</a:t>
            </a:r>
            <a:r>
              <a:rPr lang="en-US" altLang="zh-CN" dirty="0"/>
              <a:t>14:28-29</a:t>
            </a:r>
            <a:r>
              <a:rPr lang="zh-CN" altLang="en-US" dirty="0"/>
              <a:t>、</a:t>
            </a:r>
            <a:r>
              <a:rPr lang="en-US" altLang="zh-CN" dirty="0"/>
              <a:t>16:16-18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门徒们的嫉妒（太</a:t>
            </a:r>
            <a:r>
              <a:rPr lang="en-US" altLang="zh-CN"/>
              <a:t>20:20-24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7904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8F1E21-875F-4102-8A08-17FA99CB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谦卑像小孩子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088A52-0ED9-4157-8C9D-C14DF5135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耶稣是如何回答的？</a:t>
            </a:r>
            <a:endParaRPr lang="en-US" altLang="zh-CN" dirty="0"/>
          </a:p>
          <a:p>
            <a:pPr lvl="1"/>
            <a:r>
              <a:rPr lang="zh-CN" altLang="en-US" dirty="0"/>
              <a:t>耶稣没有直接回答门徒</a:t>
            </a:r>
            <a:endParaRPr lang="en-US" altLang="zh-CN" dirty="0"/>
          </a:p>
          <a:p>
            <a:pPr lvl="1"/>
            <a:r>
              <a:rPr lang="zh-CN" altLang="en-US" dirty="0"/>
              <a:t>耶稣的回答带着警告</a:t>
            </a:r>
            <a:endParaRPr lang="en-US" altLang="zh-CN" dirty="0"/>
          </a:p>
          <a:p>
            <a:pPr lvl="2"/>
            <a:r>
              <a:rPr lang="zh-CN" altLang="en-US" dirty="0"/>
              <a:t>你们必须回转</a:t>
            </a:r>
            <a:endParaRPr lang="en-US" altLang="zh-CN" dirty="0"/>
          </a:p>
          <a:p>
            <a:pPr lvl="2"/>
            <a:r>
              <a:rPr lang="zh-CN" altLang="en-US" dirty="0"/>
              <a:t>变成小孩子的样式</a:t>
            </a:r>
            <a:endParaRPr lang="en-US" altLang="zh-CN" dirty="0"/>
          </a:p>
          <a:p>
            <a:pPr lvl="1"/>
            <a:r>
              <a:rPr lang="zh-CN" altLang="en-US" dirty="0"/>
              <a:t>谁是天国里最大的？</a:t>
            </a:r>
            <a:endParaRPr lang="en-US" altLang="zh-CN" dirty="0"/>
          </a:p>
          <a:p>
            <a:pPr lvl="2"/>
            <a:r>
              <a:rPr lang="zh-CN" altLang="en-US" dirty="0"/>
              <a:t>谦卑像小孩子的人</a:t>
            </a:r>
            <a:endParaRPr lang="en-US" altLang="zh-CN" dirty="0"/>
          </a:p>
          <a:p>
            <a:pPr lvl="2"/>
            <a:r>
              <a:rPr lang="zh-CN" altLang="en-US" dirty="0"/>
              <a:t>八福：虚心的人有福了（太</a:t>
            </a:r>
            <a:r>
              <a:rPr lang="en-US" altLang="zh-CN" dirty="0"/>
              <a:t>5:3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天父向婴孩启示真理（太</a:t>
            </a:r>
            <a:r>
              <a:rPr lang="en-US" altLang="zh-CN" dirty="0"/>
              <a:t>11:25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91813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C06548-3537-44DF-815F-D5E9E439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谦卑像小孩子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20837D-D862-4B44-9122-4B96CADB1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小孩子的特点是什么？</a:t>
            </a:r>
            <a:endParaRPr lang="en-US" altLang="zh-CN" dirty="0"/>
          </a:p>
          <a:p>
            <a:pPr lvl="1"/>
            <a:r>
              <a:rPr lang="zh-CN" altLang="en-US" dirty="0"/>
              <a:t>天真无邪？纯洁？有信心？</a:t>
            </a:r>
            <a:endParaRPr lang="en-US" altLang="zh-CN" dirty="0"/>
          </a:p>
          <a:p>
            <a:pPr lvl="1"/>
            <a:r>
              <a:rPr lang="zh-CN" altLang="en-US" dirty="0"/>
              <a:t>谦卑的心态</a:t>
            </a:r>
            <a:endParaRPr lang="en-US" altLang="zh-CN" dirty="0"/>
          </a:p>
          <a:p>
            <a:pPr lvl="2"/>
            <a:r>
              <a:rPr lang="zh-CN" altLang="en-US" dirty="0"/>
              <a:t>他们有各种需要</a:t>
            </a:r>
            <a:endParaRPr lang="en-US" altLang="zh-CN" dirty="0"/>
          </a:p>
          <a:p>
            <a:pPr lvl="2"/>
            <a:r>
              <a:rPr lang="zh-CN" altLang="en-US" dirty="0"/>
              <a:t>他们不会否认自己的这些需要</a:t>
            </a:r>
            <a:endParaRPr lang="en-US" altLang="zh-CN" dirty="0"/>
          </a:p>
          <a:p>
            <a:pPr lvl="2"/>
            <a:r>
              <a:rPr lang="zh-CN" altLang="en-US" dirty="0"/>
              <a:t>因为这些需要他们会去依赖别人</a:t>
            </a:r>
            <a:endParaRPr lang="en-US" altLang="zh-CN" dirty="0"/>
          </a:p>
          <a:p>
            <a:pPr lvl="2"/>
            <a:r>
              <a:rPr lang="zh-CN" altLang="en-US" dirty="0"/>
              <a:t>他们会对依赖的对象产生信任感</a:t>
            </a:r>
            <a:endParaRPr lang="en-US" altLang="zh-CN" dirty="0"/>
          </a:p>
          <a:p>
            <a:pPr lvl="1"/>
            <a:r>
              <a:rPr lang="zh-CN" altLang="en-US" dirty="0"/>
              <a:t>对名誉和地位不感兴趣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08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00522A-38F0-44DA-8335-F4C374B8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谦卑像小孩子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8E2454-2EB5-437B-AB30-86F7F151F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我们应该如何去行？</a:t>
            </a:r>
            <a:endParaRPr lang="en-US" altLang="zh-CN" dirty="0"/>
          </a:p>
          <a:p>
            <a:pPr lvl="1"/>
            <a:r>
              <a:rPr lang="zh-CN" altLang="en-US" dirty="0"/>
              <a:t>认识到两个问题</a:t>
            </a:r>
            <a:endParaRPr lang="en-US" altLang="zh-CN" dirty="0"/>
          </a:p>
          <a:p>
            <a:pPr lvl="2"/>
            <a:r>
              <a:rPr lang="zh-CN" altLang="en-US" dirty="0"/>
              <a:t>罪致使我们</a:t>
            </a:r>
            <a:endParaRPr lang="en-US" altLang="zh-CN" dirty="0"/>
          </a:p>
          <a:p>
            <a:pPr lvl="3"/>
            <a:r>
              <a:rPr lang="zh-CN" altLang="en-US" dirty="0"/>
              <a:t>相信自己是有能力的</a:t>
            </a:r>
            <a:endParaRPr lang="en-US" altLang="zh-CN" dirty="0"/>
          </a:p>
          <a:p>
            <a:pPr lvl="3"/>
            <a:r>
              <a:rPr lang="zh-CN" altLang="en-US" dirty="0"/>
              <a:t>因此习惯依靠自己的能力</a:t>
            </a:r>
            <a:endParaRPr lang="en-US" altLang="zh-CN" dirty="0"/>
          </a:p>
          <a:p>
            <a:pPr lvl="2"/>
            <a:r>
              <a:rPr lang="zh-CN" altLang="en-US" dirty="0"/>
              <a:t>归向神后我们知道</a:t>
            </a:r>
            <a:endParaRPr lang="en-US" altLang="zh-CN" dirty="0"/>
          </a:p>
          <a:p>
            <a:pPr lvl="3"/>
            <a:r>
              <a:rPr lang="zh-CN" altLang="en-US" dirty="0"/>
              <a:t>我们是软弱的（林后</a:t>
            </a:r>
            <a:r>
              <a:rPr lang="en-US" altLang="zh-CN" dirty="0"/>
              <a:t>12:5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我们需要神的恩典（林后</a:t>
            </a:r>
            <a:r>
              <a:rPr lang="en-US" altLang="zh-CN" dirty="0"/>
              <a:t>12:9-10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谦卑就是</a:t>
            </a:r>
            <a:endParaRPr lang="en-US" altLang="zh-CN" dirty="0"/>
          </a:p>
          <a:p>
            <a:pPr lvl="2"/>
            <a:r>
              <a:rPr lang="zh-CN" altLang="en-US" dirty="0"/>
              <a:t>承认自己的软弱</a:t>
            </a:r>
            <a:endParaRPr lang="en-US" altLang="zh-CN" dirty="0"/>
          </a:p>
          <a:p>
            <a:pPr lvl="2"/>
            <a:r>
              <a:rPr lang="zh-CN" altLang="en-US" dirty="0"/>
              <a:t>学会依靠神的恩典</a:t>
            </a:r>
          </a:p>
        </p:txBody>
      </p:sp>
    </p:spTree>
    <p:extLst>
      <p:ext uri="{BB962C8B-B14F-4D97-AF65-F5344CB8AC3E}">
        <p14:creationId xmlns:p14="http://schemas.microsoft.com/office/powerpoint/2010/main" val="218026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FCDA75-D21E-48FB-944F-D50DC9A46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谦卑像小孩子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52F03C-5F01-42F5-A984-BCA65041C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效法基督的样式</a:t>
            </a:r>
            <a:endParaRPr lang="en-US" altLang="zh-CN" dirty="0"/>
          </a:p>
          <a:p>
            <a:pPr lvl="2"/>
            <a:r>
              <a:rPr lang="zh-CN" altLang="en-US" dirty="0"/>
              <a:t>基督的应许</a:t>
            </a:r>
            <a:r>
              <a:rPr lang="zh-CN" altLang="en-US" dirty="0">
                <a:sym typeface="Wingdings" panose="05000000000000000000" pitchFamily="2" charset="2"/>
              </a:rPr>
              <a:t>（太</a:t>
            </a:r>
            <a:r>
              <a:rPr lang="en-US" altLang="zh-CN" dirty="0">
                <a:sym typeface="Wingdings" panose="05000000000000000000" pitchFamily="2" charset="2"/>
              </a:rPr>
              <a:t>11:29</a:t>
            </a:r>
            <a:r>
              <a:rPr lang="zh-CN" altLang="en-US" dirty="0">
                <a:sym typeface="Wingdings" panose="05000000000000000000" pitchFamily="2" charset="2"/>
              </a:rPr>
              <a:t>）</a:t>
            </a:r>
            <a:endParaRPr lang="en-US" altLang="zh-CN" dirty="0">
              <a:sym typeface="Wingdings" panose="05000000000000000000" pitchFamily="2" charset="2"/>
            </a:endParaRPr>
          </a:p>
          <a:p>
            <a:pPr lvl="2"/>
            <a:r>
              <a:rPr lang="zh-CN" altLang="en-US" dirty="0">
                <a:sym typeface="Wingdings" panose="05000000000000000000" pitchFamily="2" charset="2"/>
              </a:rPr>
              <a:t>基督的降卑（腓</a:t>
            </a:r>
            <a:r>
              <a:rPr lang="en-US" altLang="zh-CN" dirty="0">
                <a:sym typeface="Wingdings" panose="05000000000000000000" pitchFamily="2" charset="2"/>
              </a:rPr>
              <a:t>2:5-11</a:t>
            </a:r>
            <a:r>
              <a:rPr lang="zh-CN" altLang="en-US" dirty="0">
                <a:sym typeface="Wingdings" panose="05000000000000000000" pitchFamily="2" charset="2"/>
              </a:rPr>
              <a:t>）</a:t>
            </a:r>
            <a:endParaRPr lang="en-US" altLang="zh-CN" dirty="0"/>
          </a:p>
          <a:p>
            <a:pPr lvl="2"/>
            <a:r>
              <a:rPr lang="zh-CN" altLang="en-US" dirty="0"/>
              <a:t>住在基督里（弗</a:t>
            </a:r>
            <a:r>
              <a:rPr lang="en-US" altLang="zh-CN" dirty="0"/>
              <a:t>1:3-5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蒙拣选</a:t>
            </a:r>
            <a:endParaRPr lang="en-US" altLang="zh-CN" dirty="0"/>
          </a:p>
          <a:p>
            <a:pPr lvl="3"/>
            <a:r>
              <a:rPr lang="zh-CN" altLang="en-US" dirty="0"/>
              <a:t>得恩典</a:t>
            </a:r>
            <a:endParaRPr lang="en-US" altLang="zh-CN" dirty="0"/>
          </a:p>
          <a:p>
            <a:pPr lvl="3"/>
            <a:r>
              <a:rPr lang="zh-CN" altLang="en-US" dirty="0"/>
              <a:t>成为圣洁</a:t>
            </a:r>
            <a:endParaRPr lang="en-US" altLang="zh-CN" dirty="0"/>
          </a:p>
          <a:p>
            <a:pPr lvl="1"/>
            <a:r>
              <a:rPr lang="zh-CN" altLang="en-US" dirty="0"/>
              <a:t>学习谦卑待人（腓</a:t>
            </a:r>
            <a:r>
              <a:rPr lang="en-US" altLang="zh-CN" dirty="0"/>
              <a:t>2:3-4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看别人比自己强</a:t>
            </a:r>
            <a:endParaRPr lang="en-US" altLang="zh-CN" dirty="0"/>
          </a:p>
          <a:p>
            <a:pPr lvl="2"/>
            <a:r>
              <a:rPr lang="zh-CN" altLang="en-US" dirty="0"/>
              <a:t>不要单顾自己的事</a:t>
            </a:r>
          </a:p>
        </p:txBody>
      </p:sp>
    </p:spTree>
    <p:extLst>
      <p:ext uri="{BB962C8B-B14F-4D97-AF65-F5344CB8AC3E}">
        <p14:creationId xmlns:p14="http://schemas.microsoft.com/office/powerpoint/2010/main" val="29074105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41263</TotalTime>
  <Words>510</Words>
  <Application>Microsoft Office PowerPoint</Application>
  <PresentationFormat>全屏显示(4:3)</PresentationFormat>
  <Paragraphs>77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18:1-4</vt:lpstr>
      <vt:lpstr>马太福音 18:1-4</vt:lpstr>
      <vt:lpstr>天国的样式：第四篇</vt:lpstr>
      <vt:lpstr>思考</vt:lpstr>
      <vt:lpstr>谦卑像小孩子</vt:lpstr>
      <vt:lpstr>谦卑像小孩子</vt:lpstr>
      <vt:lpstr>谦卑像小孩子</vt:lpstr>
      <vt:lpstr>谦卑像小孩子</vt:lpstr>
      <vt:lpstr>谦卑像小孩子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2192</cp:revision>
  <dcterms:modified xsi:type="dcterms:W3CDTF">2021-02-13T12:48:59Z</dcterms:modified>
</cp:coreProperties>
</file>