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89" r:id="rId3"/>
    <p:sldId id="407" r:id="rId4"/>
    <p:sldId id="408" r:id="rId5"/>
    <p:sldId id="409" r:id="rId6"/>
    <p:sldId id="41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CCCC"/>
    <a:srgbClr val="FFEE02"/>
    <a:srgbClr val="E67E53"/>
    <a:srgbClr val="EFEEBD"/>
    <a:srgbClr val="FFFFFF"/>
    <a:srgbClr val="FF7C8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7" autoAdjust="0"/>
    <p:restoredTop sz="91228" autoAdjust="0"/>
  </p:normalViewPr>
  <p:slideViewPr>
    <p:cSldViewPr snapToGrid="0">
      <p:cViewPr varScale="1">
        <p:scale>
          <a:sx n="53" d="100"/>
          <a:sy n="53" d="100"/>
        </p:scale>
        <p:origin x="40" y="2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914400" y="2825116"/>
            <a:ext cx="10363200" cy="103632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>
                <a:solidFill>
                  <a:srgbClr val="157D53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828800" y="4057650"/>
            <a:ext cx="8534400" cy="75438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2400">
                <a:solidFill>
                  <a:srgbClr val="0F6146"/>
                </a:solidFill>
                <a:ea typeface="微软雅黑" panose="020B0503020204020204" charset="-122"/>
              </a:defRPr>
            </a:lvl1pPr>
            <a:lvl2pPr marL="548640" lvl="1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2pPr>
            <a:lvl3pPr marL="1097280" lvl="2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3pPr>
            <a:lvl4pPr marL="1645920" lvl="3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4pPr>
            <a:lvl5pPr marL="2194560" lvl="4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514350"/>
            <a:ext cx="2743200" cy="561213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514350"/>
            <a:ext cx="8070573" cy="561213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62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62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11480" indent="0">
              <a:buNone/>
              <a:defRPr sz="1620"/>
            </a:lvl2pPr>
            <a:lvl3pPr marL="822960" indent="0">
              <a:buNone/>
              <a:defRPr sz="1440"/>
            </a:lvl3pPr>
            <a:lvl4pPr marL="1234440" indent="0">
              <a:buNone/>
              <a:defRPr sz="1260"/>
            </a:lvl4pPr>
            <a:lvl5pPr marL="1645920" indent="0">
              <a:buNone/>
              <a:defRPr sz="1260"/>
            </a:lvl5pPr>
            <a:lvl6pPr marL="2057400" indent="0">
              <a:buNone/>
              <a:defRPr sz="1260"/>
            </a:lvl6pPr>
            <a:lvl7pPr marL="2468880" indent="0">
              <a:buNone/>
              <a:defRPr sz="1260"/>
            </a:lvl7pPr>
            <a:lvl8pPr marL="2880360" indent="0">
              <a:buNone/>
              <a:defRPr sz="1260"/>
            </a:lvl8pPr>
            <a:lvl9pPr marL="3291840" indent="0">
              <a:buNone/>
              <a:defRPr sz="126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514350"/>
            <a:ext cx="10972800" cy="101346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28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84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lvl="0" indent="-41148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8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91540" lvl="1" indent="-34290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1600" lvl="2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920240" lvl="3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19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468880" lvl="4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017520" lvl="5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566160" lvl="6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114800" lvl="7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663440" lvl="8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8640" lvl="1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1097280" lvl="2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645920" lvl="3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2194560" lvl="4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743200" lvl="5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3291840" lvl="6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840480" lvl="7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4389120" lvl="8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6722" y="4524361"/>
            <a:ext cx="7588065" cy="1823720"/>
          </a:xfrm>
        </p:spPr>
        <p:txBody>
          <a:bodyPr/>
          <a:lstStyle/>
          <a:p>
            <a:r>
              <a:rPr lang="zh-CN" altLang="en-US" sz="4800" dirty="0">
                <a:solidFill>
                  <a:schemeClr val="bg1"/>
                </a:solidFill>
              </a:rPr>
              <a:t>以赛亚书</a:t>
            </a:r>
            <a:r>
              <a:rPr lang="en-US" altLang="zh-CN" sz="4800" dirty="0">
                <a:solidFill>
                  <a:schemeClr val="bg1"/>
                </a:solidFill>
              </a:rPr>
              <a:t>65:17-66:24</a:t>
            </a:r>
            <a:br>
              <a:rPr lang="en-US" altLang="zh-CN" sz="4400" dirty="0">
                <a:solidFill>
                  <a:schemeClr val="bg1"/>
                </a:solidFill>
              </a:rPr>
            </a:br>
            <a:r>
              <a:rPr lang="zh-CN" altLang="en-US" sz="3800" dirty="0">
                <a:solidFill>
                  <a:schemeClr val="bg1"/>
                </a:solidFill>
              </a:rPr>
              <a:t>永乐与永刑 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51" y="1309814"/>
            <a:ext cx="8427300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3400" dirty="0"/>
              <a:t>一、	神给属神之人的应许（</a:t>
            </a:r>
            <a:r>
              <a:rPr lang="en-US" altLang="zh-CN" sz="3400" dirty="0"/>
              <a:t>65:17-25</a:t>
            </a:r>
            <a:r>
              <a:rPr lang="zh-CN" altLang="en-US" sz="3400" dirty="0"/>
              <a:t>）</a:t>
            </a:r>
            <a:endParaRPr lang="en-US" altLang="zh-CN" sz="3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966" y="2413416"/>
            <a:ext cx="10008433" cy="3554246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/>
              <a:t>终极拯救：新天新地</a:t>
            </a:r>
            <a:endParaRPr lang="en-US" altLang="zh-CN" sz="3200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/>
              <a:t>新天新地的关键是新人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4490341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51" y="1309814"/>
            <a:ext cx="8427300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3400" dirty="0"/>
              <a:t>二、	神对悖逆之人的呼唤（</a:t>
            </a:r>
            <a:r>
              <a:rPr lang="en-US" altLang="zh-CN" sz="3400" dirty="0"/>
              <a:t>66:1-4</a:t>
            </a:r>
            <a:r>
              <a:rPr lang="zh-CN" altLang="en-US" sz="3400" dirty="0"/>
              <a:t>）</a:t>
            </a:r>
            <a:endParaRPr lang="en-US" altLang="zh-CN" sz="3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966" y="2413416"/>
            <a:ext cx="10008433" cy="3554246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/>
              <a:t>虚心痛悔，因神的话而战兢</a:t>
            </a:r>
            <a:endParaRPr lang="en-US" altLang="zh-CN" sz="3200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/>
              <a:t>回应和听从神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9553756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61" y="1099951"/>
            <a:ext cx="8427300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3400" dirty="0"/>
              <a:t>三、	两种结局的对比（</a:t>
            </a:r>
            <a:r>
              <a:rPr lang="en-US" altLang="zh-CN" sz="3400" dirty="0"/>
              <a:t>66:5-24</a:t>
            </a:r>
            <a:r>
              <a:rPr lang="zh-CN" altLang="en-US" sz="3400" dirty="0"/>
              <a:t>）</a:t>
            </a:r>
            <a:endParaRPr lang="en-US" altLang="zh-CN" sz="3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9055" y="2068642"/>
            <a:ext cx="10008433" cy="3554246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/>
              <a:t>天壤之别</a:t>
            </a:r>
            <a:endParaRPr lang="en-US" altLang="zh-CN" sz="3200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/>
              <a:t>神的公平与人的选择</a:t>
            </a:r>
            <a:endParaRPr lang="en-US" altLang="zh-CN" sz="3200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/>
              <a:t>唯一的天梯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5168872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61" y="1099951"/>
            <a:ext cx="8427300" cy="76099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zh-CN" altLang="en-US" sz="3400" dirty="0"/>
              <a:t>四、	应用：神对你我的呼召</a:t>
            </a:r>
            <a:endParaRPr lang="en-US" altLang="zh-CN" sz="3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967" y="2158584"/>
            <a:ext cx="9873521" cy="3464304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/>
              <a:t>信靠他</a:t>
            </a:r>
            <a:endParaRPr lang="en-US" altLang="zh-CN" sz="3200" dirty="0"/>
          </a:p>
          <a:p>
            <a:pPr marL="994410" lvl="1" indent="-514350">
              <a:lnSpc>
                <a:spcPct val="150000"/>
              </a:lnSpc>
            </a:pPr>
            <a:r>
              <a:rPr lang="zh-CN" altLang="zh-CN" dirty="0"/>
              <a:t>盼望</a:t>
            </a:r>
            <a:endParaRPr lang="en-US" altLang="zh-CN" dirty="0"/>
          </a:p>
          <a:p>
            <a:pPr marL="994410" lvl="1" indent="-514350">
              <a:lnSpc>
                <a:spcPct val="150000"/>
              </a:lnSpc>
            </a:pPr>
            <a:r>
              <a:rPr lang="zh-CN" altLang="zh-CN" dirty="0"/>
              <a:t>谨守</a:t>
            </a:r>
            <a:r>
              <a:rPr lang="zh-CN" altLang="en-US" dirty="0"/>
              <a:t>（</a:t>
            </a:r>
            <a:r>
              <a:rPr lang="zh-CN" altLang="zh-CN" dirty="0"/>
              <a:t>来</a:t>
            </a:r>
            <a:r>
              <a:rPr lang="en-US" altLang="zh-CN" dirty="0"/>
              <a:t>3:12</a:t>
            </a:r>
            <a:r>
              <a:rPr lang="zh-CN" altLang="en-US" dirty="0"/>
              <a:t>，彼后</a:t>
            </a:r>
            <a:r>
              <a:rPr lang="en-US" altLang="zh-CN" dirty="0"/>
              <a:t>3:10-13</a:t>
            </a:r>
            <a:r>
              <a:rPr lang="zh-CN" altLang="en-US" dirty="0"/>
              <a:t>）</a:t>
            </a:r>
            <a:endParaRPr lang="en-US" altLang="zh-CN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zh-CN" altLang="en-US" sz="3200" dirty="0"/>
              <a:t>传扬他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8800980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C65E2C-D60E-4339-B119-4C694592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158" y="75474"/>
            <a:ext cx="7519737" cy="477979"/>
          </a:xfrm>
        </p:spPr>
        <p:txBody>
          <a:bodyPr/>
          <a:lstStyle/>
          <a:p>
            <a:pPr lvl="1" algn="ctr"/>
            <a:r>
              <a:rPr lang="zh-CN" altLang="en-US" sz="3400" dirty="0"/>
              <a:t>小结：赛</a:t>
            </a:r>
            <a:r>
              <a:rPr lang="en-US" altLang="zh-CN" sz="3400" dirty="0"/>
              <a:t>65:17-66:24——</a:t>
            </a:r>
            <a:r>
              <a:rPr lang="zh-CN" altLang="en-US" sz="3400" dirty="0"/>
              <a:t>永乐与永刑</a:t>
            </a:r>
            <a:endParaRPr lang="en-US" altLang="zh-CN" sz="3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7EE7-F242-4A0F-810A-77CE432B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025970"/>
            <a:ext cx="5405269" cy="5507177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dirty="0"/>
              <a:t>一、	神给属神之人的应许</a:t>
            </a:r>
            <a:endParaRPr lang="en-US" altLang="zh-CN" sz="3200" dirty="0"/>
          </a:p>
          <a:p>
            <a:pPr marL="994410" lvl="1" indent="-514350">
              <a:buAutoNum type="arabicPeriod"/>
            </a:pPr>
            <a:r>
              <a:rPr lang="zh-CN" altLang="en-US" sz="2720" dirty="0"/>
              <a:t>终极拯救：新天新地</a:t>
            </a:r>
            <a:endParaRPr lang="en-US" altLang="zh-CN" sz="2720" dirty="0"/>
          </a:p>
          <a:p>
            <a:pPr marL="994410" lvl="1" indent="-514350">
              <a:buAutoNum type="arabicPeriod"/>
            </a:pPr>
            <a:r>
              <a:rPr lang="zh-CN" altLang="en-US" sz="2720" dirty="0"/>
              <a:t>新天新地的关键是新人</a:t>
            </a:r>
            <a:endParaRPr lang="en-US" altLang="zh-CN" sz="2720" dirty="0"/>
          </a:p>
          <a:p>
            <a:pPr marL="0" indent="0">
              <a:buNone/>
            </a:pPr>
            <a:r>
              <a:rPr lang="zh-CN" altLang="en-US" sz="3200" dirty="0"/>
              <a:t>二、	神对悖逆之人的呼唤</a:t>
            </a:r>
            <a:endParaRPr lang="en-US" altLang="zh-CN" sz="3200" dirty="0"/>
          </a:p>
          <a:p>
            <a:pPr marL="994410" lvl="1" indent="-514350">
              <a:buFont typeface="Arial" panose="020B0604020202020204" pitchFamily="34" charset="0"/>
              <a:buAutoNum type="arabicPeriod"/>
            </a:pPr>
            <a:r>
              <a:rPr lang="zh-CN" altLang="en-US" sz="2720" dirty="0"/>
              <a:t>虚心痛悔，因神的话而战兢</a:t>
            </a:r>
            <a:endParaRPr lang="en-US" altLang="zh-CN" sz="2720" dirty="0"/>
          </a:p>
          <a:p>
            <a:pPr marL="994410" lvl="1" indent="-514350">
              <a:buFont typeface="Arial" panose="020B0604020202020204" pitchFamily="34" charset="0"/>
              <a:buAutoNum type="arabicPeriod"/>
            </a:pPr>
            <a:r>
              <a:rPr lang="zh-CN" altLang="en-US" sz="2720" dirty="0"/>
              <a:t>回应和听从神</a:t>
            </a:r>
            <a:endParaRPr lang="en-US" altLang="zh-CN" sz="2720" dirty="0"/>
          </a:p>
          <a:p>
            <a:pPr marL="0" indent="0">
              <a:buNone/>
            </a:pPr>
            <a:r>
              <a:rPr lang="zh-CN" altLang="en-US" sz="3200" dirty="0"/>
              <a:t>三、	两种结局的对比</a:t>
            </a:r>
            <a:endParaRPr lang="en-US" altLang="zh-CN" sz="3200" dirty="0"/>
          </a:p>
          <a:p>
            <a:pPr marL="994410" lvl="1" indent="-514350">
              <a:buFont typeface="Arial" panose="020B0604020202020204" pitchFamily="34" charset="0"/>
              <a:buAutoNum type="arabicPeriod"/>
            </a:pPr>
            <a:r>
              <a:rPr lang="zh-CN" altLang="en-US" sz="2720" dirty="0"/>
              <a:t>天壤之别</a:t>
            </a:r>
            <a:endParaRPr lang="en-US" altLang="zh-CN" sz="2720" dirty="0"/>
          </a:p>
          <a:p>
            <a:pPr marL="994410" lvl="1" indent="-514350">
              <a:buFont typeface="Arial" panose="020B0604020202020204" pitchFamily="34" charset="0"/>
              <a:buAutoNum type="arabicPeriod"/>
            </a:pPr>
            <a:r>
              <a:rPr lang="zh-CN" altLang="en-US" sz="2720" dirty="0"/>
              <a:t>神的公平与人的选择</a:t>
            </a:r>
            <a:endParaRPr lang="en-US" altLang="zh-CN" sz="2720" dirty="0"/>
          </a:p>
          <a:p>
            <a:pPr marL="994410" lvl="1" indent="-514350">
              <a:buFont typeface="Arial" panose="020B0604020202020204" pitchFamily="34" charset="0"/>
              <a:buAutoNum type="arabicPeriod"/>
            </a:pPr>
            <a:r>
              <a:rPr lang="zh-CN" altLang="en-US" sz="2720" dirty="0"/>
              <a:t>唯一的天梯：基督</a:t>
            </a:r>
            <a:endParaRPr lang="en-US" altLang="zh-CN" sz="2720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F36DFB60-6F95-4BD0-AC2A-6EA415CB898B}"/>
              </a:ext>
            </a:extLst>
          </p:cNvPr>
          <p:cNvSpPr txBox="1">
            <a:spLocks/>
          </p:cNvSpPr>
          <p:nvPr/>
        </p:nvSpPr>
        <p:spPr>
          <a:xfrm>
            <a:off x="6329531" y="1028338"/>
            <a:ext cx="5497511" cy="507121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411480" lvl="0" indent="-41148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8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lvl="1" indent="-34290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2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lvl="4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lvl="5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lvl="6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lvl="7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lvl="8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四、	应用：神对你我的呼召</a:t>
            </a:r>
            <a:endParaRPr lang="en-US" altLang="zh-CN" sz="3200" dirty="0"/>
          </a:p>
          <a:p>
            <a:pPr marL="994410" lvl="1" indent="-514350">
              <a:buFont typeface="Arial" panose="020B0604020202020204" pitchFamily="34" charset="0"/>
              <a:buAutoNum type="arabicPeriod"/>
            </a:pPr>
            <a:r>
              <a:rPr lang="zh-CN" altLang="en-US" sz="2720" dirty="0"/>
              <a:t>信靠他</a:t>
            </a:r>
            <a:endParaRPr lang="en-US" altLang="zh-CN" sz="2720" dirty="0"/>
          </a:p>
          <a:p>
            <a:pPr marL="1474470" lvl="2" indent="-514350"/>
            <a:r>
              <a:rPr lang="zh-CN" altLang="en-US" sz="2480" dirty="0"/>
              <a:t>盼望</a:t>
            </a:r>
          </a:p>
          <a:p>
            <a:pPr marL="1474470" lvl="2" indent="-514350"/>
            <a:r>
              <a:rPr lang="zh-CN" altLang="en-US" sz="2480" dirty="0"/>
              <a:t>谨守</a:t>
            </a:r>
            <a:endParaRPr lang="en-US" altLang="zh-CN" sz="2480" dirty="0"/>
          </a:p>
          <a:p>
            <a:pPr marL="994410" lvl="1" indent="-514350">
              <a:buFont typeface="Arial" panose="020B0604020202020204" pitchFamily="34" charset="0"/>
              <a:buAutoNum type="arabicPeriod"/>
            </a:pPr>
            <a:r>
              <a:rPr lang="zh-CN" altLang="en-US" sz="2720" dirty="0"/>
              <a:t>传扬他</a:t>
            </a:r>
            <a:endParaRPr lang="en-US" altLang="zh-CN" sz="2720" dirty="0"/>
          </a:p>
        </p:txBody>
      </p:sp>
    </p:spTree>
    <p:extLst>
      <p:ext uri="{BB962C8B-B14F-4D97-AF65-F5344CB8AC3E}">
        <p14:creationId xmlns:p14="http://schemas.microsoft.com/office/powerpoint/2010/main" val="251285062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人际关系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TM03457444[[fn=基础]]</Template>
  <TotalTime>4210</TotalTime>
  <Words>208</Words>
  <Application>Microsoft Office PowerPoint</Application>
  <PresentationFormat>宽屏</PresentationFormat>
  <Paragraphs>32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Arial</vt:lpstr>
      <vt:lpstr>Calibri</vt:lpstr>
      <vt:lpstr>人际关系</vt:lpstr>
      <vt:lpstr>以赛亚书65:17-66:24 永乐与永刑 </vt:lpstr>
      <vt:lpstr>一、 神给属神之人的应许（65:17-25）</vt:lpstr>
      <vt:lpstr>二、 神对悖逆之人的呼唤（66:1-4）</vt:lpstr>
      <vt:lpstr>三、 两种结局的对比（66:5-24）</vt:lpstr>
      <vt:lpstr>四、 应用：神对你我的呼召</vt:lpstr>
      <vt:lpstr>小结：赛65:17-66:24——永乐与永刑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s06</dc:title>
  <cp:lastModifiedBy>User</cp:lastModifiedBy>
  <cp:revision>598</cp:revision>
  <dcterms:created xsi:type="dcterms:W3CDTF">2019-03-23T03:43:00Z</dcterms:created>
  <dcterms:modified xsi:type="dcterms:W3CDTF">2021-01-09T18:45:40Z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