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4" r:id="rId11"/>
    <p:sldId id="286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17:14-21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门徒的信心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7D3A6-0C5C-425A-ACE4-262D6D767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26A67B-B92A-4ABC-9BD1-87E2ABE5D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门徒的诧异</a:t>
            </a:r>
            <a:endParaRPr lang="en-US" altLang="zh-CN" dirty="0"/>
          </a:p>
          <a:p>
            <a:pPr lvl="1"/>
            <a:r>
              <a:rPr lang="zh-CN" altLang="en-US" dirty="0"/>
              <a:t>我们为什么不能赶出那鬼呢？</a:t>
            </a:r>
            <a:endParaRPr lang="en-US" altLang="zh-CN" dirty="0"/>
          </a:p>
          <a:p>
            <a:pPr lvl="1"/>
            <a:r>
              <a:rPr lang="zh-CN" altLang="en-US" dirty="0"/>
              <a:t>潜台词：你不是给了我们权柄吗？</a:t>
            </a:r>
            <a:endParaRPr lang="en-US" altLang="zh-CN" dirty="0"/>
          </a:p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因为门徒信心贫乏（不是小）</a:t>
            </a:r>
            <a:endParaRPr lang="en-US" altLang="zh-CN" dirty="0"/>
          </a:p>
          <a:p>
            <a:pPr lvl="1"/>
            <a:r>
              <a:rPr lang="zh-CN" altLang="en-US" dirty="0"/>
              <a:t>即使再小的信心也能成就大事</a:t>
            </a:r>
            <a:endParaRPr lang="en-US" altLang="zh-CN" dirty="0"/>
          </a:p>
          <a:p>
            <a:pPr lvl="1"/>
            <a:r>
              <a:rPr lang="zh-CN" altLang="en-US" dirty="0"/>
              <a:t>注意两点</a:t>
            </a:r>
            <a:endParaRPr lang="en-US" altLang="zh-CN" dirty="0"/>
          </a:p>
          <a:p>
            <a:pPr lvl="2"/>
            <a:r>
              <a:rPr lang="zh-CN" altLang="en-US" dirty="0"/>
              <a:t>移山：是一个谚语，表示克服很大的困难</a:t>
            </a:r>
            <a:endParaRPr lang="en-US" altLang="zh-CN" dirty="0"/>
          </a:p>
          <a:p>
            <a:pPr lvl="2"/>
            <a:r>
              <a:rPr lang="zh-CN" altLang="en-US" dirty="0"/>
              <a:t>没有一件不能做的事：指天国的事（腓</a:t>
            </a:r>
            <a:r>
              <a:rPr lang="en-US" altLang="zh-CN" dirty="0"/>
              <a:t>4:13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7343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E70EDE-A10E-4135-9E6C-CE99B0F34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DF8C00-6A54-46C2-819C-5C5BF58BC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门徒错误的信心是基于</a:t>
            </a:r>
            <a:endParaRPr lang="en-US" altLang="zh-CN" dirty="0"/>
          </a:p>
          <a:p>
            <a:pPr lvl="1"/>
            <a:r>
              <a:rPr lang="zh-CN" altLang="en-US" dirty="0"/>
              <a:t>耶稣所赐的权柄</a:t>
            </a:r>
            <a:endParaRPr lang="en-US" altLang="zh-CN" dirty="0"/>
          </a:p>
          <a:p>
            <a:pPr lvl="1"/>
            <a:r>
              <a:rPr lang="zh-CN" altLang="en-US" dirty="0"/>
              <a:t>以及这权柄带来的恩赐和果效</a:t>
            </a:r>
            <a:endParaRPr lang="en-US" altLang="zh-CN" dirty="0"/>
          </a:p>
          <a:p>
            <a:r>
              <a:rPr lang="zh-CN" altLang="en-US" dirty="0"/>
              <a:t>门徒真正的信心应该是基于</a:t>
            </a:r>
            <a:endParaRPr lang="en-US" altLang="zh-CN" dirty="0"/>
          </a:p>
          <a:p>
            <a:pPr lvl="1"/>
            <a:r>
              <a:rPr lang="zh-CN" altLang="en-US" dirty="0"/>
              <a:t>耶稣基督本身</a:t>
            </a:r>
            <a:endParaRPr lang="en-US" altLang="zh-CN" dirty="0"/>
          </a:p>
          <a:p>
            <a:pPr lvl="1"/>
            <a:r>
              <a:rPr lang="zh-CN" altLang="en-US" dirty="0"/>
              <a:t>以及他们和基督的关系</a:t>
            </a:r>
            <a:endParaRPr lang="en-US" altLang="zh-CN" dirty="0"/>
          </a:p>
          <a:p>
            <a:r>
              <a:rPr lang="zh-CN" altLang="en-US" dirty="0"/>
              <a:t>耶稣的劝勉</a:t>
            </a:r>
            <a:endParaRPr lang="en-US" altLang="zh-CN" dirty="0"/>
          </a:p>
          <a:p>
            <a:pPr lvl="1"/>
            <a:r>
              <a:rPr lang="zh-CN" altLang="en-US" dirty="0"/>
              <a:t>禁食祷告：身心沉浸在神以及我们与祂的关系</a:t>
            </a:r>
            <a:endParaRPr lang="en-US" altLang="zh-CN" dirty="0"/>
          </a:p>
          <a:p>
            <a:pPr lvl="1"/>
            <a:r>
              <a:rPr lang="zh-CN" altLang="en-US" dirty="0"/>
              <a:t>门徒需要的是真正的信心（不是庞大的信心）</a:t>
            </a:r>
          </a:p>
        </p:txBody>
      </p:sp>
    </p:spTree>
    <p:extLst>
      <p:ext uri="{BB962C8B-B14F-4D97-AF65-F5344CB8AC3E}">
        <p14:creationId xmlns:p14="http://schemas.microsoft.com/office/powerpoint/2010/main" val="282037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真信心是基于</a:t>
            </a:r>
            <a:endParaRPr lang="en-US" altLang="zh-CN" dirty="0"/>
          </a:p>
          <a:p>
            <a:pPr lvl="1"/>
            <a:r>
              <a:rPr lang="zh-CN" altLang="en-US" dirty="0"/>
              <a:t>正确的对象：三位一体的神</a:t>
            </a:r>
            <a:endParaRPr lang="en-US" altLang="zh-CN" dirty="0"/>
          </a:p>
          <a:p>
            <a:pPr lvl="1"/>
            <a:r>
              <a:rPr lang="zh-CN" altLang="en-US" dirty="0"/>
              <a:t>正确的关系：对神的信赖</a:t>
            </a:r>
            <a:endParaRPr lang="en-US" altLang="zh-CN" dirty="0"/>
          </a:p>
          <a:p>
            <a:r>
              <a:rPr lang="zh-CN" altLang="en-US" dirty="0"/>
              <a:t>所以我们需要</a:t>
            </a:r>
            <a:endParaRPr lang="en-US" altLang="zh-CN" dirty="0"/>
          </a:p>
          <a:p>
            <a:pPr lvl="1"/>
            <a:r>
              <a:rPr lang="zh-CN" altLang="en-US" dirty="0"/>
              <a:t>认识祂：十字架上的救主</a:t>
            </a:r>
            <a:endParaRPr lang="en-US" altLang="zh-CN" dirty="0"/>
          </a:p>
          <a:p>
            <a:pPr lvl="1"/>
            <a:r>
              <a:rPr lang="zh-CN" altLang="en-US" dirty="0"/>
              <a:t>跟随祂：经历十字架的救恩</a:t>
            </a:r>
            <a:endParaRPr lang="en-US" altLang="zh-CN" dirty="0"/>
          </a:p>
          <a:p>
            <a:pPr lvl="1"/>
            <a:r>
              <a:rPr lang="zh-CN" altLang="en-US" dirty="0"/>
              <a:t>荣耀祂：为祂而活，以祂为乐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17:14-21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    14</a:t>
            </a:r>
            <a:r>
              <a:rPr lang="zh-CN" altLang="en-US" sz="2600" dirty="0"/>
              <a:t>耶稣和门徒到了众人那里，有一个人来见耶稣，跪下，说，</a:t>
            </a:r>
            <a:r>
              <a:rPr lang="en-US" altLang="zh-CN" sz="2600" baseline="30000" dirty="0"/>
              <a:t>15</a:t>
            </a:r>
            <a:r>
              <a:rPr lang="zh-CN" altLang="en-US" sz="2600" dirty="0"/>
              <a:t>“主啊，怜悯我的儿子！他害癫痫的病很苦，屡次跌在火里，屡次跌在水里。</a:t>
            </a:r>
            <a:r>
              <a:rPr lang="en-US" altLang="zh-CN" sz="2600" baseline="30000" dirty="0"/>
              <a:t>16</a:t>
            </a:r>
            <a:r>
              <a:rPr lang="zh-CN" altLang="en-US" sz="2600" dirty="0"/>
              <a:t>我带他到你门徒那里，他们却不能医治他。”</a:t>
            </a:r>
            <a:r>
              <a:rPr lang="en-US" altLang="zh-CN" sz="2600" baseline="30000" dirty="0"/>
              <a:t>17</a:t>
            </a:r>
            <a:r>
              <a:rPr lang="zh-CN" altLang="en-US" sz="2600" dirty="0"/>
              <a:t>耶稣说：“嗳！这又不信、又悖谬的世代啊，我在你们这里要到几时呢？我忍耐你们要到几时呢？把他带到我这里来吧！”</a:t>
            </a:r>
            <a:r>
              <a:rPr lang="en-US" altLang="zh-CN" sz="2600" baseline="30000" dirty="0"/>
              <a:t>18</a:t>
            </a:r>
            <a:r>
              <a:rPr lang="zh-CN" altLang="en-US" sz="2600" dirty="0"/>
              <a:t>耶稣斥责那鬼，鬼就出来，从此孩子就痊愈了。</a:t>
            </a:r>
            <a:r>
              <a:rPr lang="en-US" altLang="zh-CN" sz="2600" baseline="30000" dirty="0"/>
              <a:t>19</a:t>
            </a:r>
            <a:r>
              <a:rPr lang="zh-CN" altLang="en-US" sz="2600" dirty="0"/>
              <a:t>门徒暗暗地到耶稣跟前说：“我们为什么不能赶出那鬼呢？”</a:t>
            </a:r>
            <a:r>
              <a:rPr lang="en-US" altLang="zh-CN" sz="2600" baseline="30000" dirty="0"/>
              <a:t>20</a:t>
            </a:r>
            <a:r>
              <a:rPr lang="zh-CN" altLang="en-US" sz="2600" dirty="0"/>
              <a:t>耶稣说：“是因你们的信心小。我实在告诉你们：你们若有信心像一粒芥菜种，就是对这座山说，‘你从这边挪到那边’，它也必挪去！并且你们没有一件不能做的事了。</a:t>
            </a:r>
            <a:r>
              <a:rPr lang="en-US" altLang="zh-CN" sz="2600" baseline="30000" dirty="0"/>
              <a:t>21</a:t>
            </a:r>
            <a:r>
              <a:rPr lang="zh-CN" altLang="en-US" sz="2600" dirty="0"/>
              <a:t>至于这一类的鬼，若不祷告禁食，他就不出来。”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拿撒勒人厌弃耶稣（太</a:t>
            </a:r>
            <a:r>
              <a:rPr lang="en-US" altLang="zh-CN" sz="2000" dirty="0"/>
              <a:t>13:53-13:58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耶稣与希律（太</a:t>
            </a:r>
            <a:r>
              <a:rPr lang="en-US" altLang="zh-CN" sz="2000" dirty="0"/>
              <a:t>14:1-12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耶稣使五千人吃饱（太</a:t>
            </a:r>
            <a:r>
              <a:rPr lang="en-US" altLang="zh-CN" sz="2000" dirty="0"/>
              <a:t>14:13-21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耶稣在水面行走（太</a:t>
            </a:r>
            <a:r>
              <a:rPr lang="en-US" altLang="zh-CN" sz="2000" dirty="0"/>
              <a:t>14:22-33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耶稣论洁净（太</a:t>
            </a:r>
            <a:r>
              <a:rPr lang="en-US" altLang="zh-CN" sz="2000" dirty="0"/>
              <a:t>14:34-15:20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迦南妇人的信心（太</a:t>
            </a:r>
            <a:r>
              <a:rPr lang="en-US" altLang="zh-CN" sz="2000" dirty="0"/>
              <a:t>15:21-28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耶稣使四千人吃饱（太</a:t>
            </a:r>
            <a:r>
              <a:rPr lang="en-US" altLang="zh-CN" sz="2000" dirty="0"/>
              <a:t>15:29-39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防备法利赛人和撒都该人的酵（太</a:t>
            </a:r>
            <a:r>
              <a:rPr lang="en-US" altLang="zh-CN" sz="2000" dirty="0"/>
              <a:t>16:1-12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彼得的认信：耶稣是基督（太</a:t>
            </a:r>
            <a:r>
              <a:rPr lang="en-US" altLang="zh-CN" sz="2000" dirty="0"/>
              <a:t>16:13-20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背起十架跟随主（太</a:t>
            </a:r>
            <a:r>
              <a:rPr lang="en-US" altLang="zh-CN" sz="2000" dirty="0"/>
              <a:t>16:21-28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耶稣登山变相（太</a:t>
            </a:r>
            <a:r>
              <a:rPr lang="en-US" altLang="zh-CN" sz="2000" dirty="0"/>
              <a:t>17:1-13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门徒的信心（太</a:t>
            </a:r>
            <a:r>
              <a:rPr lang="en-US" altLang="zh-CN" sz="2000" dirty="0">
                <a:solidFill>
                  <a:srgbClr val="FFC000"/>
                </a:solidFill>
              </a:rPr>
              <a:t>17:14-21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门徒有没有赶鬼的能力？</a:t>
            </a:r>
            <a:endParaRPr lang="en-US" altLang="zh-CN" dirty="0"/>
          </a:p>
          <a:p>
            <a:pPr lvl="1"/>
            <a:r>
              <a:rPr lang="zh-CN" altLang="en-US" dirty="0"/>
              <a:t>门徒失败的原因是什么？</a:t>
            </a:r>
            <a:endParaRPr lang="en-US" altLang="zh-CN" dirty="0"/>
          </a:p>
          <a:p>
            <a:pPr lvl="1"/>
            <a:r>
              <a:rPr lang="zh-CN" altLang="en-US" dirty="0"/>
              <a:t>这个世代的特点是什么？</a:t>
            </a:r>
            <a:endParaRPr lang="en-US" altLang="zh-CN" dirty="0"/>
          </a:p>
          <a:p>
            <a:pPr lvl="1"/>
            <a:r>
              <a:rPr lang="zh-CN" altLang="en-US" dirty="0"/>
              <a:t>门徒的信心应该是基于什么？</a:t>
            </a:r>
            <a:endParaRPr lang="en-US" altLang="zh-CN" dirty="0"/>
          </a:p>
          <a:p>
            <a:pPr lvl="1"/>
            <a:r>
              <a:rPr lang="zh-CN" altLang="en-US" dirty="0"/>
              <a:t>我们应该如何去行？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469E27-AEA9-4D04-990C-BDBF6C3F0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山上和山下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DACF33-B17E-4823-80A9-6A7144E5E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山上</a:t>
            </a:r>
            <a:endParaRPr lang="en-US" altLang="zh-CN" dirty="0"/>
          </a:p>
          <a:p>
            <a:pPr lvl="1"/>
            <a:r>
              <a:rPr lang="zh-CN" altLang="en-US" dirty="0"/>
              <a:t>摩西：见过神的荣耀（出</a:t>
            </a:r>
            <a:r>
              <a:rPr lang="en-US" altLang="zh-CN" dirty="0"/>
              <a:t>24:15-18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以利亚：见过神的荣耀（王上</a:t>
            </a:r>
            <a:r>
              <a:rPr lang="en-US" altLang="zh-CN" dirty="0"/>
              <a:t>19:9-17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耶稣变相：彰显神的荣耀</a:t>
            </a:r>
            <a:endParaRPr lang="en-US" altLang="zh-CN" dirty="0"/>
          </a:p>
          <a:p>
            <a:r>
              <a:rPr lang="zh-CN" altLang="en-US" dirty="0"/>
              <a:t>山下</a:t>
            </a:r>
            <a:endParaRPr lang="en-US" altLang="zh-CN" dirty="0"/>
          </a:p>
          <a:p>
            <a:pPr lvl="1"/>
            <a:r>
              <a:rPr lang="zh-CN" altLang="en-US" dirty="0"/>
              <a:t>以色列百姓拜金牛犊</a:t>
            </a:r>
            <a:endParaRPr lang="en-US" altLang="zh-CN" dirty="0"/>
          </a:p>
          <a:p>
            <a:pPr lvl="1"/>
            <a:r>
              <a:rPr lang="zh-CN" altLang="en-US" dirty="0"/>
              <a:t>以色列人拜偶像和假神</a:t>
            </a:r>
            <a:endParaRPr lang="en-US" altLang="zh-CN" dirty="0"/>
          </a:p>
          <a:p>
            <a:pPr lvl="1"/>
            <a:r>
              <a:rPr lang="zh-CN" altLang="en-US" dirty="0"/>
              <a:t>门徒和这个世代的不信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356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E01ECA-E3BD-467A-9DFD-877B73A4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门徒的不信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0A179A-6C22-4D05-9356-0AAF88596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门徒有没有赶鬼的能力？</a:t>
            </a:r>
            <a:endParaRPr lang="en-US" altLang="zh-CN" dirty="0"/>
          </a:p>
          <a:p>
            <a:pPr lvl="1"/>
            <a:r>
              <a:rPr lang="zh-CN" altLang="en-US" dirty="0"/>
              <a:t>耶稣有赶鬼的权柄（太</a:t>
            </a:r>
            <a:r>
              <a:rPr lang="en-US" altLang="zh-CN" dirty="0"/>
              <a:t>4:24, 8:16</a:t>
            </a:r>
            <a:r>
              <a:rPr lang="zh-CN" altLang="en-US" dirty="0"/>
              <a:t>、</a:t>
            </a:r>
            <a:r>
              <a:rPr lang="en-US" altLang="zh-CN" dirty="0"/>
              <a:t>28-34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耶稣把权柄给了门徒</a:t>
            </a:r>
            <a:endParaRPr lang="en-US" altLang="zh-CN" dirty="0"/>
          </a:p>
          <a:p>
            <a:pPr lvl="2"/>
            <a:r>
              <a:rPr lang="zh-CN" altLang="en-US" dirty="0"/>
              <a:t>赐给门徒权柄（太</a:t>
            </a:r>
            <a:r>
              <a:rPr lang="en-US" altLang="zh-CN" dirty="0"/>
              <a:t>10:1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门徒行使这权柄（可</a:t>
            </a:r>
            <a:r>
              <a:rPr lang="en-US" altLang="zh-CN" dirty="0"/>
              <a:t>6:12-13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门徒失败的原因是什么？</a:t>
            </a:r>
            <a:endParaRPr lang="en-US" altLang="zh-CN" dirty="0"/>
          </a:p>
          <a:p>
            <a:pPr lvl="1"/>
            <a:r>
              <a:rPr lang="zh-CN" altLang="en-US" dirty="0"/>
              <a:t>门徒不断的失败</a:t>
            </a:r>
            <a:endParaRPr lang="en-US" altLang="zh-CN" dirty="0"/>
          </a:p>
          <a:p>
            <a:pPr lvl="2"/>
            <a:r>
              <a:rPr lang="zh-CN" altLang="en-US" dirty="0"/>
              <a:t>因为食物（太</a:t>
            </a:r>
            <a:r>
              <a:rPr lang="en-US" altLang="zh-CN" dirty="0"/>
              <a:t>14:13-21, 15:10-20</a:t>
            </a:r>
            <a:r>
              <a:rPr lang="zh-CN" altLang="en-US" dirty="0"/>
              <a:t>、</a:t>
            </a:r>
            <a:r>
              <a:rPr lang="en-US" altLang="zh-CN" dirty="0"/>
              <a:t>32-39, 16:5-12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因为环境（太</a:t>
            </a:r>
            <a:r>
              <a:rPr lang="en-US" altLang="zh-CN" dirty="0"/>
              <a:t>14:22-33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因为弥赛亚（太</a:t>
            </a:r>
            <a:r>
              <a:rPr lang="en-US" altLang="zh-CN" dirty="0"/>
              <a:t>15:21-28, 16:21-28, 17:1-13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8394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DE815D-2A46-4416-8146-0263A164F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门徒的不信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C24B94-7EA9-4581-A464-50A22B13F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场景</a:t>
            </a:r>
            <a:endParaRPr lang="en-US" altLang="zh-CN" dirty="0"/>
          </a:p>
          <a:p>
            <a:pPr lvl="1"/>
            <a:r>
              <a:rPr lang="zh-CN" altLang="en-US" dirty="0"/>
              <a:t>时间：耶稣下山后与另外九个门徒汇合</a:t>
            </a:r>
            <a:endParaRPr lang="en-US" altLang="zh-CN" dirty="0"/>
          </a:p>
          <a:p>
            <a:pPr lvl="1"/>
            <a:r>
              <a:rPr lang="zh-CN" altLang="en-US" dirty="0"/>
              <a:t>事件：山下的门徒无法赶出孩子身上的鬼</a:t>
            </a:r>
            <a:endParaRPr lang="en-US" altLang="zh-CN" dirty="0"/>
          </a:p>
          <a:p>
            <a:pPr lvl="1"/>
            <a:r>
              <a:rPr lang="zh-CN" altLang="en-US" dirty="0"/>
              <a:t>孩子的父亲：恳求耶稣的怜悯</a:t>
            </a:r>
            <a:endParaRPr lang="en-US" altLang="zh-CN" dirty="0"/>
          </a:p>
          <a:p>
            <a:pPr lvl="1"/>
            <a:r>
              <a:rPr lang="zh-CN" altLang="en-US" dirty="0"/>
              <a:t>耶稣的回答</a:t>
            </a:r>
            <a:endParaRPr lang="en-US" altLang="zh-CN" dirty="0"/>
          </a:p>
          <a:p>
            <a:pPr lvl="2"/>
            <a:r>
              <a:rPr lang="zh-CN" altLang="en-US" dirty="0"/>
              <a:t>斥责鬼把鬼赶出</a:t>
            </a:r>
            <a:endParaRPr lang="en-US" altLang="zh-CN" dirty="0"/>
          </a:p>
          <a:p>
            <a:pPr lvl="2"/>
            <a:r>
              <a:rPr lang="zh-CN" altLang="en-US" dirty="0"/>
              <a:t>指责门徒的不信</a:t>
            </a:r>
            <a:endParaRPr lang="en-US" altLang="zh-CN" dirty="0"/>
          </a:p>
          <a:p>
            <a:pPr lvl="2"/>
            <a:r>
              <a:rPr lang="zh-CN" altLang="en-US" dirty="0"/>
              <a:t>进一步指责这个世代的不信和悖谬</a:t>
            </a:r>
            <a:endParaRPr lang="en-US" altLang="zh-CN" dirty="0"/>
          </a:p>
          <a:p>
            <a:r>
              <a:rPr lang="zh-CN" altLang="en-US" dirty="0"/>
              <a:t>门徒失败的原因：缺乏信心</a:t>
            </a:r>
          </a:p>
        </p:txBody>
      </p:sp>
    </p:spTree>
    <p:extLst>
      <p:ext uri="{BB962C8B-B14F-4D97-AF65-F5344CB8AC3E}">
        <p14:creationId xmlns:p14="http://schemas.microsoft.com/office/powerpoint/2010/main" val="222527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F5968E-0F32-4E0B-AAAA-A2EC36B6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门徒的不信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1DFC3B-6712-4E8D-AEC4-E815C680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艰难的处境</a:t>
            </a:r>
            <a:endParaRPr lang="en-US" altLang="zh-CN" dirty="0"/>
          </a:p>
          <a:p>
            <a:pPr lvl="1"/>
            <a:r>
              <a:rPr lang="zh-CN" altLang="en-US" dirty="0"/>
              <a:t>一个从小被鬼附的孩子（可</a:t>
            </a:r>
            <a:r>
              <a:rPr lang="en-US" altLang="zh-CN" dirty="0"/>
              <a:t>9:21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一个缺乏信心的父亲（可</a:t>
            </a:r>
            <a:r>
              <a:rPr lang="en-US" altLang="zh-CN" dirty="0"/>
              <a:t>9:24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一群不信的门徒</a:t>
            </a:r>
            <a:endParaRPr lang="en-US" altLang="zh-CN" dirty="0"/>
          </a:p>
          <a:p>
            <a:pPr lvl="1"/>
            <a:r>
              <a:rPr lang="zh-CN" altLang="en-US" dirty="0"/>
              <a:t>一个弯曲悖谬的世代</a:t>
            </a:r>
            <a:endParaRPr lang="en-US" altLang="zh-CN" dirty="0"/>
          </a:p>
          <a:p>
            <a:r>
              <a:rPr lang="zh-CN" altLang="en-US" dirty="0"/>
              <a:t>耶稣的回答表达了</a:t>
            </a:r>
            <a:endParaRPr lang="en-US" altLang="zh-CN" dirty="0"/>
          </a:p>
          <a:p>
            <a:pPr lvl="1"/>
            <a:r>
              <a:rPr lang="zh-CN" altLang="en-US" dirty="0"/>
              <a:t>祂对门徒和这个世代的失望</a:t>
            </a:r>
            <a:endParaRPr lang="en-US" altLang="zh-CN" dirty="0"/>
          </a:p>
          <a:p>
            <a:pPr lvl="1"/>
            <a:r>
              <a:rPr lang="zh-CN" altLang="en-US" dirty="0"/>
              <a:t>祂深知自己的使命是要改变这样的现状</a:t>
            </a:r>
            <a:endParaRPr lang="en-US" altLang="zh-CN" dirty="0"/>
          </a:p>
          <a:p>
            <a:pPr lvl="1"/>
            <a:r>
              <a:rPr lang="zh-CN" altLang="en-US" dirty="0"/>
              <a:t>祂也有权柄和能力改变这样的现状</a:t>
            </a:r>
          </a:p>
        </p:txBody>
      </p:sp>
    </p:spTree>
    <p:extLst>
      <p:ext uri="{BB962C8B-B14F-4D97-AF65-F5344CB8AC3E}">
        <p14:creationId xmlns:p14="http://schemas.microsoft.com/office/powerpoint/2010/main" val="423056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CD27EE-8D9D-4EC1-9EC4-BD4ACC41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门徒的不信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87EAAC-A8E6-449E-8ADC-FAB665E5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这个世代的特点</a:t>
            </a:r>
            <a:endParaRPr lang="en-US" altLang="zh-CN" dirty="0"/>
          </a:p>
          <a:p>
            <a:pPr lvl="1"/>
            <a:r>
              <a:rPr lang="zh-CN" altLang="en-US" dirty="0"/>
              <a:t>不信</a:t>
            </a:r>
            <a:endParaRPr lang="en-US" altLang="zh-CN" dirty="0"/>
          </a:p>
          <a:p>
            <a:pPr lvl="2"/>
            <a:r>
              <a:rPr lang="zh-CN" altLang="en-US" dirty="0"/>
              <a:t>不相信上帝（罗</a:t>
            </a:r>
            <a:r>
              <a:rPr lang="en-US" altLang="zh-CN" dirty="0"/>
              <a:t>1:19-21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不相信基督和祂所行的</a:t>
            </a:r>
            <a:endParaRPr lang="en-US" altLang="zh-CN" dirty="0"/>
          </a:p>
          <a:p>
            <a:pPr lvl="1"/>
            <a:r>
              <a:rPr lang="zh-CN" altLang="en-US" dirty="0"/>
              <a:t>悖谬</a:t>
            </a:r>
            <a:endParaRPr lang="en-US" altLang="zh-CN" dirty="0"/>
          </a:p>
          <a:p>
            <a:pPr lvl="2"/>
            <a:r>
              <a:rPr lang="zh-CN" altLang="en-US" dirty="0"/>
              <a:t>不按照真理去行（申</a:t>
            </a:r>
            <a:r>
              <a:rPr lang="en-US" altLang="zh-CN" dirty="0"/>
              <a:t>32:5</a:t>
            </a:r>
            <a:r>
              <a:rPr lang="zh-CN" altLang="en-US" dirty="0"/>
              <a:t>，罗</a:t>
            </a:r>
            <a:r>
              <a:rPr lang="en-US" altLang="zh-CN" dirty="0"/>
              <a:t>1:32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故意忽视或歪曲基督所行的</a:t>
            </a:r>
            <a:endParaRPr lang="en-US" altLang="zh-CN" dirty="0"/>
          </a:p>
          <a:p>
            <a:r>
              <a:rPr lang="zh-CN" altLang="en-US" dirty="0"/>
              <a:t>这个世代的盼望：耶稣基督</a:t>
            </a:r>
          </a:p>
        </p:txBody>
      </p:sp>
    </p:spTree>
    <p:extLst>
      <p:ext uri="{BB962C8B-B14F-4D97-AF65-F5344CB8AC3E}">
        <p14:creationId xmlns:p14="http://schemas.microsoft.com/office/powerpoint/2010/main" val="318380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40258</TotalTime>
  <Words>930</Words>
  <Application>Microsoft Office PowerPoint</Application>
  <PresentationFormat>全屏显示(4:3)</PresentationFormat>
  <Paragraphs>106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17:14-21</vt:lpstr>
      <vt:lpstr>马太福音 17:14-21</vt:lpstr>
      <vt:lpstr>天国的样式：第四篇</vt:lpstr>
      <vt:lpstr>思考</vt:lpstr>
      <vt:lpstr>山上和山下</vt:lpstr>
      <vt:lpstr>门徒的不信</vt:lpstr>
      <vt:lpstr>门徒的不信</vt:lpstr>
      <vt:lpstr>门徒的不信</vt:lpstr>
      <vt:lpstr>门徒的不信</vt:lpstr>
      <vt:lpstr>门徒的信心</vt:lpstr>
      <vt:lpstr>门徒的信心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2143</cp:revision>
  <dcterms:modified xsi:type="dcterms:W3CDTF">2021-01-02T10:07:51Z</dcterms:modified>
</cp:coreProperties>
</file>