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17:1-13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耶稣登山变相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认识基督的荣耀</a:t>
            </a:r>
            <a:endParaRPr lang="en-US" altLang="zh-CN" dirty="0"/>
          </a:p>
          <a:p>
            <a:pPr lvl="1"/>
            <a:r>
              <a:rPr lang="zh-CN" altLang="en-US" dirty="0"/>
              <a:t>是死里复活的荣耀</a:t>
            </a:r>
            <a:endParaRPr lang="en-US" altLang="zh-CN" dirty="0"/>
          </a:p>
          <a:p>
            <a:pPr lvl="1"/>
            <a:r>
              <a:rPr lang="zh-CN" altLang="en-US" dirty="0"/>
              <a:t>要加给我们这些一同受苦的人（罗</a:t>
            </a:r>
            <a:r>
              <a:rPr lang="en-US" altLang="zh-CN" dirty="0"/>
              <a:t>8:17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认识基督的独特性</a:t>
            </a:r>
            <a:endParaRPr lang="en-US" altLang="zh-CN" dirty="0"/>
          </a:p>
          <a:p>
            <a:pPr lvl="1"/>
            <a:r>
              <a:rPr lang="zh-CN" altLang="en-US" dirty="0"/>
              <a:t>基督是唯一的道路（约</a:t>
            </a:r>
            <a:r>
              <a:rPr lang="en-US" altLang="zh-CN" dirty="0"/>
              <a:t>14:6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十字架上的死与复活是唯一的福音（林前</a:t>
            </a:r>
            <a:r>
              <a:rPr lang="en-US" altLang="zh-CN" dirty="0"/>
              <a:t>2:2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认识圣经关于基督的预言</a:t>
            </a:r>
            <a:endParaRPr lang="en-US" altLang="zh-CN" dirty="0"/>
          </a:p>
          <a:p>
            <a:pPr lvl="1"/>
            <a:r>
              <a:rPr lang="zh-CN" altLang="en-US" dirty="0"/>
              <a:t>基督是整本圣经的中心（约</a:t>
            </a:r>
            <a:r>
              <a:rPr lang="en-US" altLang="zh-CN" dirty="0"/>
              <a:t>5:39-40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圣经中救恩指向耶稣基督（提后</a:t>
            </a:r>
            <a:r>
              <a:rPr lang="en-US" altLang="zh-CN" dirty="0"/>
              <a:t>3:15-16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17:1-13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250" baseline="30000" dirty="0"/>
              <a:t>            1</a:t>
            </a:r>
            <a:r>
              <a:rPr lang="zh-CN" altLang="en-US" sz="2250" dirty="0"/>
              <a:t>过了六天，耶稣带着彼得、雅各和雅各的兄弟约翰暗暗地上了高山，</a:t>
            </a:r>
            <a:r>
              <a:rPr lang="en-US" altLang="zh-CN" sz="2250" baseline="30000" dirty="0"/>
              <a:t>2</a:t>
            </a:r>
            <a:r>
              <a:rPr lang="zh-CN" altLang="en-US" sz="2250" dirty="0"/>
              <a:t>就在他们面前变了形像，脸面明亮如日头，衣裳洁白如光。</a:t>
            </a:r>
            <a:r>
              <a:rPr lang="en-US" altLang="zh-CN" sz="2250" baseline="30000" dirty="0"/>
              <a:t>3</a:t>
            </a:r>
            <a:r>
              <a:rPr lang="zh-CN" altLang="en-US" sz="2250" dirty="0"/>
              <a:t>忽然，有摩西、以利亚向他们显现，同耶稣说话。</a:t>
            </a:r>
            <a:r>
              <a:rPr lang="en-US" altLang="zh-CN" sz="2250" baseline="30000" dirty="0"/>
              <a:t>4</a:t>
            </a:r>
            <a:r>
              <a:rPr lang="zh-CN" altLang="en-US" sz="2250" dirty="0"/>
              <a:t>彼得对耶稣说：“主啊，我们在这里真好！你若愿意，我就在这里搭三座棚：一座为你，一座为摩西，一座为以利亚。”</a:t>
            </a:r>
            <a:r>
              <a:rPr lang="en-US" altLang="zh-CN" sz="2250" baseline="30000" dirty="0"/>
              <a:t>5</a:t>
            </a:r>
            <a:r>
              <a:rPr lang="zh-CN" altLang="en-US" sz="2250" dirty="0"/>
              <a:t>说话之间，忽然有一朵光明的云彩遮盖他们，且有声音从云彩里出来说：“这是我的爱子，我所喜悦的，你们要听他！”</a:t>
            </a:r>
            <a:r>
              <a:rPr lang="en-US" altLang="zh-CN" sz="2250" baseline="30000" dirty="0"/>
              <a:t>6</a:t>
            </a:r>
            <a:r>
              <a:rPr lang="zh-CN" altLang="en-US" sz="2250" dirty="0"/>
              <a:t>门徒听见，就俯伏在地，极其害怕。</a:t>
            </a:r>
            <a:r>
              <a:rPr lang="en-US" altLang="zh-CN" sz="2250" baseline="30000" dirty="0"/>
              <a:t>7</a:t>
            </a:r>
            <a:r>
              <a:rPr lang="zh-CN" altLang="en-US" sz="2250" dirty="0"/>
              <a:t>耶稣进前来，摸他们，说：“起来，不要害怕！”</a:t>
            </a:r>
            <a:r>
              <a:rPr lang="en-US" altLang="zh-CN" sz="2250" baseline="30000" dirty="0"/>
              <a:t>8</a:t>
            </a:r>
            <a:r>
              <a:rPr lang="zh-CN" altLang="en-US" sz="2250" dirty="0"/>
              <a:t>他们举目不见一人，只见耶稣在那里。</a:t>
            </a:r>
            <a:r>
              <a:rPr lang="en-US" altLang="zh-CN" sz="2250" baseline="30000" dirty="0"/>
              <a:t>9</a:t>
            </a:r>
            <a:r>
              <a:rPr lang="zh-CN" altLang="en-US" sz="2250" dirty="0"/>
              <a:t>下山的时候，耶稣吩咐他们说：“人子还没有从死里复活，你们不要将所看见的告诉人。”</a:t>
            </a:r>
            <a:r>
              <a:rPr lang="en-US" altLang="zh-CN" sz="2250" baseline="30000" dirty="0"/>
              <a:t>10</a:t>
            </a:r>
            <a:r>
              <a:rPr lang="zh-CN" altLang="en-US" sz="2250" dirty="0"/>
              <a:t>门徒问耶稣说：“文士为什么说以利亚必须先来？”</a:t>
            </a:r>
            <a:r>
              <a:rPr lang="en-US" altLang="zh-CN" sz="2250" baseline="30000" dirty="0"/>
              <a:t>11</a:t>
            </a:r>
            <a:r>
              <a:rPr lang="zh-CN" altLang="en-US" sz="2250" dirty="0"/>
              <a:t>耶稣回答说：“以利亚固然先来，并要复兴万事；</a:t>
            </a:r>
            <a:r>
              <a:rPr lang="en-US" altLang="zh-CN" sz="2250" baseline="30000" dirty="0"/>
              <a:t>12</a:t>
            </a:r>
            <a:r>
              <a:rPr lang="zh-CN" altLang="en-US" sz="2250" dirty="0"/>
              <a:t>只是我告诉你们：以利亚已经来了，人却不认识他，竟任意待他。人子也将要这样受他们的害。”</a:t>
            </a:r>
            <a:r>
              <a:rPr lang="en-US" altLang="zh-CN" sz="2250" baseline="30000" dirty="0"/>
              <a:t>13</a:t>
            </a:r>
            <a:r>
              <a:rPr lang="zh-CN" altLang="en-US" sz="2250" dirty="0"/>
              <a:t>门徒这才明白耶稣所说的，是指着施洗的约翰。</a:t>
            </a:r>
            <a:endParaRPr lang="en-US" altLang="zh-CN" sz="225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拿撒勒人厌弃耶稣（太</a:t>
            </a:r>
            <a:r>
              <a:rPr lang="en-US" altLang="zh-CN" sz="2000" dirty="0"/>
              <a:t>13:53-13:58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耶稣与希律（太</a:t>
            </a:r>
            <a:r>
              <a:rPr lang="en-US" altLang="zh-CN" sz="2000" dirty="0"/>
              <a:t>14:1-12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耶稣使五千人吃饱（太</a:t>
            </a:r>
            <a:r>
              <a:rPr lang="en-US" altLang="zh-CN" sz="2000" dirty="0"/>
              <a:t>14:13-21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耶稣在水面行走（太</a:t>
            </a:r>
            <a:r>
              <a:rPr lang="en-US" altLang="zh-CN" sz="2000" dirty="0"/>
              <a:t>14:22-33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耶稣论洁净（太</a:t>
            </a:r>
            <a:r>
              <a:rPr lang="en-US" altLang="zh-CN" sz="2000" dirty="0"/>
              <a:t>14:34-15:20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迦南妇人的信心（太</a:t>
            </a:r>
            <a:r>
              <a:rPr lang="en-US" altLang="zh-CN" sz="2000" dirty="0"/>
              <a:t>15:21-28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耶稣使四千人吃饱（太</a:t>
            </a:r>
            <a:r>
              <a:rPr lang="en-US" altLang="zh-CN" sz="2000" dirty="0"/>
              <a:t>15:29-39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防备法利赛人和撒都该人的酵（太</a:t>
            </a:r>
            <a:r>
              <a:rPr lang="en-US" altLang="zh-CN" sz="2000" dirty="0"/>
              <a:t>16:1-12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彼得的认信：耶稣是基督（太</a:t>
            </a:r>
            <a:r>
              <a:rPr lang="en-US" altLang="zh-CN" sz="2000" dirty="0"/>
              <a:t>16:13-20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背起十架跟随主（太</a:t>
            </a:r>
            <a:r>
              <a:rPr lang="en-US" altLang="zh-CN" sz="2000" dirty="0"/>
              <a:t>16:21-28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耶稣登山变相（太</a:t>
            </a:r>
            <a:r>
              <a:rPr lang="en-US" altLang="zh-CN" sz="2000" dirty="0">
                <a:solidFill>
                  <a:srgbClr val="FFC000"/>
                </a:solidFill>
              </a:rPr>
              <a:t>17:1-13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门徒的认信：耶稣是基督</a:t>
            </a:r>
            <a:endParaRPr lang="en-US" altLang="zh-CN" dirty="0"/>
          </a:p>
          <a:p>
            <a:r>
              <a:rPr lang="zh-CN" altLang="en-US" dirty="0"/>
              <a:t>耶稣的指示</a:t>
            </a:r>
            <a:endParaRPr lang="en-US" altLang="zh-CN" dirty="0"/>
          </a:p>
          <a:p>
            <a:pPr lvl="1"/>
            <a:r>
              <a:rPr lang="zh-CN" altLang="en-US" dirty="0"/>
              <a:t>祂的死与复活</a:t>
            </a:r>
            <a:endParaRPr lang="en-US" altLang="zh-CN" dirty="0"/>
          </a:p>
          <a:p>
            <a:pPr lvl="1"/>
            <a:r>
              <a:rPr lang="zh-CN" altLang="en-US" dirty="0"/>
              <a:t>门徒要背起十字架跟随祂</a:t>
            </a:r>
            <a:endParaRPr lang="en-US" altLang="zh-CN" dirty="0"/>
          </a:p>
          <a:p>
            <a:pPr lvl="2"/>
            <a:r>
              <a:rPr lang="zh-CN" altLang="en-US" dirty="0"/>
              <a:t>这是智慧的选择</a:t>
            </a:r>
            <a:endParaRPr lang="en-US" altLang="zh-CN" dirty="0"/>
          </a:p>
          <a:p>
            <a:pPr lvl="2"/>
            <a:r>
              <a:rPr lang="zh-CN" altLang="en-US" dirty="0"/>
              <a:t>跟随耶稣能得生命</a:t>
            </a:r>
            <a:endParaRPr lang="en-US" altLang="zh-CN" dirty="0"/>
          </a:p>
          <a:p>
            <a:r>
              <a:rPr lang="zh-CN" altLang="en-US" dirty="0"/>
              <a:t>问题：我们如何跟随耶稣？</a:t>
            </a:r>
            <a:endParaRPr lang="en-US" altLang="zh-CN" dirty="0"/>
          </a:p>
          <a:p>
            <a:pPr lvl="1"/>
            <a:r>
              <a:rPr lang="zh-CN" altLang="en-US" dirty="0"/>
              <a:t>认识基督的荣耀</a:t>
            </a:r>
            <a:endParaRPr lang="en-US" altLang="zh-CN" dirty="0"/>
          </a:p>
          <a:p>
            <a:pPr lvl="1"/>
            <a:r>
              <a:rPr lang="zh-CN" altLang="en-US" dirty="0"/>
              <a:t>认识基督的独特性</a:t>
            </a:r>
            <a:endParaRPr lang="en-US" altLang="zh-CN" dirty="0"/>
          </a:p>
          <a:p>
            <a:pPr lvl="1"/>
            <a:r>
              <a:rPr lang="zh-CN" altLang="en-US" dirty="0"/>
              <a:t>认识圣经关于基督的预言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085EE-FA12-463B-B45A-A409EF7FF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认识基督的荣耀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CD16B8-8907-4C3A-B87E-9D0293119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耶稣为谁登山变相？</a:t>
            </a:r>
            <a:endParaRPr lang="en-US" altLang="zh-CN" dirty="0"/>
          </a:p>
          <a:p>
            <a:pPr lvl="1"/>
            <a:r>
              <a:rPr lang="zh-CN" altLang="en-US" dirty="0"/>
              <a:t>耶稣带着三个门徒上山</a:t>
            </a:r>
            <a:endParaRPr lang="en-US" altLang="zh-CN" dirty="0"/>
          </a:p>
          <a:p>
            <a:pPr lvl="1"/>
            <a:r>
              <a:rPr lang="zh-CN" altLang="en-US" dirty="0"/>
              <a:t>耶稣在他们面前变了形象</a:t>
            </a:r>
            <a:endParaRPr lang="en-US" altLang="zh-CN" dirty="0"/>
          </a:p>
          <a:p>
            <a:r>
              <a:rPr lang="zh-CN" altLang="en-US" dirty="0"/>
              <a:t>什么是荣耀？</a:t>
            </a:r>
            <a:endParaRPr lang="en-US" altLang="zh-CN" dirty="0"/>
          </a:p>
          <a:p>
            <a:pPr lvl="1"/>
            <a:r>
              <a:rPr lang="zh-CN" altLang="en-US" dirty="0"/>
              <a:t>新华词典</a:t>
            </a:r>
            <a:endParaRPr lang="en-US" altLang="zh-CN" dirty="0"/>
          </a:p>
          <a:p>
            <a:pPr lvl="2"/>
            <a:r>
              <a:rPr lang="zh-CN" altLang="en-US" dirty="0"/>
              <a:t>光荣：公认值得尊敬和称赞的</a:t>
            </a:r>
            <a:endParaRPr lang="en-US" altLang="zh-CN" dirty="0"/>
          </a:p>
          <a:p>
            <a:pPr lvl="1"/>
            <a:r>
              <a:rPr lang="zh-CN" altLang="en-US" dirty="0"/>
              <a:t>剑桥词典</a:t>
            </a:r>
            <a:endParaRPr lang="en-US" altLang="zh-CN" dirty="0"/>
          </a:p>
          <a:p>
            <a:pPr lvl="2"/>
            <a:r>
              <a:rPr lang="zh-CN" altLang="en-US" dirty="0"/>
              <a:t>（尤指对上帝的）赞颂，赞美，感激</a:t>
            </a:r>
            <a:endParaRPr lang="en-US" altLang="zh-CN" dirty="0"/>
          </a:p>
          <a:p>
            <a:pPr lvl="2"/>
            <a:r>
              <a:rPr lang="zh-CN" altLang="en-US" dirty="0"/>
              <a:t>因成功地做某事而获得的极大的钦佩、荣誉和赞扬</a:t>
            </a:r>
          </a:p>
        </p:txBody>
      </p:sp>
    </p:spTree>
    <p:extLst>
      <p:ext uri="{BB962C8B-B14F-4D97-AF65-F5344CB8AC3E}">
        <p14:creationId xmlns:p14="http://schemas.microsoft.com/office/powerpoint/2010/main" val="155880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2F3013-DB96-4F17-A78A-BF90A72F5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认识基督的荣耀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0B047D-5918-4AEC-BADF-B6CD3806B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基督的荣耀</a:t>
            </a:r>
            <a:endParaRPr lang="en-US" altLang="zh-CN" dirty="0"/>
          </a:p>
          <a:p>
            <a:pPr lvl="1"/>
            <a:r>
              <a:rPr lang="zh-CN" altLang="en-US" dirty="0"/>
              <a:t>神的荣耀：脸面明亮如日头，衣裳洁白如光。</a:t>
            </a:r>
            <a:endParaRPr lang="en-US" altLang="zh-CN" dirty="0"/>
          </a:p>
          <a:p>
            <a:pPr lvl="2"/>
            <a:r>
              <a:rPr lang="zh-CN" altLang="en-US" dirty="0"/>
              <a:t>摩西脸上的荣光（出</a:t>
            </a:r>
            <a:r>
              <a:rPr lang="en-US" altLang="zh-CN" dirty="0"/>
              <a:t>34:29-30</a:t>
            </a:r>
            <a:r>
              <a:rPr lang="zh-CN" altLang="en-US" dirty="0"/>
              <a:t>，林后</a:t>
            </a:r>
            <a:r>
              <a:rPr lang="en-US" altLang="zh-CN" dirty="0"/>
              <a:t>3:7-18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耶稣变了形象：本质上的变化（从外表可以看出来）</a:t>
            </a:r>
            <a:endParaRPr lang="en-US" altLang="zh-CN" dirty="0"/>
          </a:p>
          <a:p>
            <a:pPr lvl="1"/>
            <a:r>
              <a:rPr lang="zh-CN" altLang="en-US" dirty="0"/>
              <a:t>死里复活的荣耀</a:t>
            </a:r>
            <a:endParaRPr lang="en-US" altLang="zh-CN" dirty="0"/>
          </a:p>
          <a:p>
            <a:pPr lvl="2"/>
            <a:r>
              <a:rPr lang="zh-CN" altLang="en-US" dirty="0"/>
              <a:t>摩西和以利亚所谈论的（路</a:t>
            </a:r>
            <a:r>
              <a:rPr lang="en-US" altLang="zh-CN" dirty="0"/>
              <a:t>9:31-32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旧约的预言（路</a:t>
            </a:r>
            <a:r>
              <a:rPr lang="en-US" altLang="zh-CN" dirty="0"/>
              <a:t>24:25-27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救恩的元帅（来</a:t>
            </a:r>
            <a:r>
              <a:rPr lang="en-US" altLang="zh-CN" dirty="0"/>
              <a:t>2:9-10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弥赛亚王的荣耀</a:t>
            </a:r>
            <a:endParaRPr lang="en-US" altLang="zh-CN" dirty="0"/>
          </a:p>
          <a:p>
            <a:pPr lvl="2"/>
            <a:r>
              <a:rPr lang="zh-CN" altLang="en-US" dirty="0"/>
              <a:t>光明的云彩（出</a:t>
            </a:r>
            <a:r>
              <a:rPr lang="en-US" altLang="zh-CN" dirty="0"/>
              <a:t>19:16-18</a:t>
            </a:r>
            <a:r>
              <a:rPr lang="zh-CN" altLang="en-US" dirty="0"/>
              <a:t>，诗</a:t>
            </a:r>
            <a:r>
              <a:rPr lang="en-US" altLang="zh-CN" dirty="0"/>
              <a:t>97:2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驾云降临的人子（但</a:t>
            </a:r>
            <a:r>
              <a:rPr lang="en-US" altLang="zh-CN" dirty="0"/>
              <a:t>7:13-14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270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644D4B-8500-4895-A6D7-08098ED6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认识基督的独特性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B44BA2-11CD-4886-98F9-95DBD63B7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摩西和以利亚</a:t>
            </a:r>
            <a:endParaRPr lang="en-US" altLang="zh-CN" dirty="0"/>
          </a:p>
          <a:p>
            <a:pPr lvl="1"/>
            <a:r>
              <a:rPr lang="zh-CN" altLang="en-US" dirty="0"/>
              <a:t>摩西</a:t>
            </a:r>
            <a:endParaRPr lang="en-US" altLang="zh-CN" dirty="0"/>
          </a:p>
          <a:p>
            <a:pPr lvl="2"/>
            <a:r>
              <a:rPr lang="zh-CN" altLang="en-US" dirty="0"/>
              <a:t>末世先知的预表（申</a:t>
            </a:r>
            <a:r>
              <a:rPr lang="en-US" altLang="zh-CN" dirty="0"/>
              <a:t>18:18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引入圣约（出</a:t>
            </a:r>
            <a:r>
              <a:rPr lang="en-US" altLang="zh-CN" dirty="0"/>
              <a:t>24:12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在西奈山上见过神的荣耀（出</a:t>
            </a:r>
            <a:r>
              <a:rPr lang="en-US" altLang="zh-CN" dirty="0"/>
              <a:t>24:15-18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以利亚</a:t>
            </a:r>
            <a:endParaRPr lang="en-US" altLang="zh-CN" dirty="0"/>
          </a:p>
          <a:p>
            <a:pPr lvl="2"/>
            <a:r>
              <a:rPr lang="zh-CN" altLang="en-US" dirty="0"/>
              <a:t>末世到来的先锋（玛</a:t>
            </a:r>
            <a:r>
              <a:rPr lang="en-US" altLang="zh-CN" dirty="0"/>
              <a:t>4:5-6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复兴百姓严守圣约（王上</a:t>
            </a:r>
            <a:r>
              <a:rPr lang="en-US" altLang="zh-CN" dirty="0"/>
              <a:t>18:36-37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在何烈山上见过神的荣耀（王上</a:t>
            </a:r>
            <a:r>
              <a:rPr lang="en-US" altLang="zh-CN" dirty="0"/>
              <a:t>19:9-17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21364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EB3720-5F88-4A6A-9A8F-FFBC5DF56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认识基督的独特性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398810-E303-494F-92EB-79C82674C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耶稣基督</a:t>
            </a:r>
            <a:endParaRPr lang="en-US" altLang="zh-CN" dirty="0"/>
          </a:p>
          <a:p>
            <a:pPr lvl="1"/>
            <a:r>
              <a:rPr lang="zh-CN" altLang="en-US" dirty="0"/>
              <a:t>祂是末世神国度的弥赛亚君王</a:t>
            </a:r>
            <a:endParaRPr lang="en-US" altLang="zh-CN" dirty="0"/>
          </a:p>
          <a:p>
            <a:pPr lvl="1"/>
            <a:r>
              <a:rPr lang="zh-CN" altLang="en-US" dirty="0"/>
              <a:t>祂用自己的血立了新约（太</a:t>
            </a:r>
            <a:r>
              <a:rPr lang="en-US" altLang="zh-CN" dirty="0"/>
              <a:t>26:26-29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祂在高山上变了形象发出神的荣光</a:t>
            </a:r>
            <a:endParaRPr lang="en-US" altLang="zh-CN" dirty="0"/>
          </a:p>
          <a:p>
            <a:r>
              <a:rPr lang="zh-CN" altLang="en-US" dirty="0"/>
              <a:t>耶稣的独特性</a:t>
            </a:r>
            <a:endParaRPr lang="en-US" altLang="zh-CN" dirty="0"/>
          </a:p>
          <a:p>
            <a:pPr lvl="1"/>
            <a:r>
              <a:rPr lang="zh-CN" altLang="en-US" dirty="0"/>
              <a:t>耶稣有超越摩西和以利亚的地位</a:t>
            </a:r>
            <a:endParaRPr lang="en-US" altLang="zh-CN" dirty="0"/>
          </a:p>
          <a:p>
            <a:pPr lvl="1"/>
            <a:r>
              <a:rPr lang="zh-CN" altLang="en-US" dirty="0"/>
              <a:t>耶稣是神的儿子和受苦的仆人（诗</a:t>
            </a:r>
            <a:r>
              <a:rPr lang="en-US" altLang="zh-CN" dirty="0"/>
              <a:t>2:7</a:t>
            </a:r>
            <a:r>
              <a:rPr lang="zh-CN" altLang="en-US" dirty="0"/>
              <a:t>，赛</a:t>
            </a:r>
            <a:r>
              <a:rPr lang="en-US" altLang="zh-CN" dirty="0"/>
              <a:t>42:1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耶稣是末世的先知亲自启示神的话（申</a:t>
            </a:r>
            <a:r>
              <a:rPr lang="en-US" altLang="zh-CN" dirty="0"/>
              <a:t>18:15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门徒的反应：俯伏在地，及其惧怕</a:t>
            </a:r>
          </a:p>
        </p:txBody>
      </p:sp>
    </p:spTree>
    <p:extLst>
      <p:ext uri="{BB962C8B-B14F-4D97-AF65-F5344CB8AC3E}">
        <p14:creationId xmlns:p14="http://schemas.microsoft.com/office/powerpoint/2010/main" val="405065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F3BE6D-9CA1-4368-990F-46D49BBA4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认识圣经关于基督的预言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E90E45-4B99-458A-BEB1-735CD654C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文士的解经</a:t>
            </a:r>
            <a:endParaRPr lang="en-US" altLang="zh-CN" dirty="0"/>
          </a:p>
          <a:p>
            <a:pPr lvl="1"/>
            <a:r>
              <a:rPr lang="zh-CN" altLang="en-US" dirty="0"/>
              <a:t>正确的解经：“以利亚”比弥赛亚先来</a:t>
            </a:r>
            <a:endParaRPr lang="en-US" altLang="zh-CN" dirty="0"/>
          </a:p>
          <a:p>
            <a:pPr lvl="1"/>
            <a:r>
              <a:rPr lang="zh-CN" altLang="en-US" dirty="0"/>
              <a:t>错误地认识：不明白以利亚和弥赛亚已经来了</a:t>
            </a:r>
            <a:endParaRPr lang="en-US" altLang="zh-CN" dirty="0"/>
          </a:p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以利亚（施洗约翰）已经来了</a:t>
            </a:r>
            <a:endParaRPr lang="en-US" altLang="zh-CN" dirty="0"/>
          </a:p>
          <a:p>
            <a:pPr lvl="2"/>
            <a:r>
              <a:rPr lang="zh-CN" altLang="en-US" dirty="0"/>
              <a:t>约翰复兴的使命是成功的（太</a:t>
            </a:r>
            <a:r>
              <a:rPr lang="en-US" altLang="zh-CN" dirty="0"/>
              <a:t>3:4-5</a:t>
            </a:r>
            <a:r>
              <a:rPr lang="zh-CN" altLang="en-US" dirty="0"/>
              <a:t>、</a:t>
            </a:r>
            <a:r>
              <a:rPr lang="en-US" altLang="zh-CN" dirty="0"/>
              <a:t>14:5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犹太领袖拒绝施洗约翰（太</a:t>
            </a:r>
            <a:r>
              <a:rPr lang="en-US" altLang="zh-CN" dirty="0"/>
              <a:t>21:24-27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弥赛亚也要遭遇和施洗约翰一样的事</a:t>
            </a:r>
            <a:endParaRPr lang="en-US" altLang="zh-CN" dirty="0"/>
          </a:p>
          <a:p>
            <a:r>
              <a:rPr lang="zh-CN" altLang="en-US" dirty="0"/>
              <a:t>正确的解经出于基督和圣灵（彼后</a:t>
            </a:r>
            <a:r>
              <a:rPr lang="en-US" altLang="zh-CN" dirty="0"/>
              <a:t>1:16-21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8727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39821</TotalTime>
  <Words>1019</Words>
  <Application>Microsoft Office PowerPoint</Application>
  <PresentationFormat>全屏显示(4:3)</PresentationFormat>
  <Paragraphs>94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17:1-13</vt:lpstr>
      <vt:lpstr>马太福音 17:1-13</vt:lpstr>
      <vt:lpstr>天国的样式：第四篇</vt:lpstr>
      <vt:lpstr>回顾</vt:lpstr>
      <vt:lpstr>认识基督的荣耀</vt:lpstr>
      <vt:lpstr>认识基督的荣耀</vt:lpstr>
      <vt:lpstr>认识基督的独特性</vt:lpstr>
      <vt:lpstr>认识基督的独特性</vt:lpstr>
      <vt:lpstr>认识圣经关于基督的预言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2120</cp:revision>
  <dcterms:modified xsi:type="dcterms:W3CDTF">2020-12-19T11:57:22Z</dcterms:modified>
</cp:coreProperties>
</file>