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16:21-28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背起十架跟随主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E74B2F-FF7F-4B5E-8DDA-D5E3B337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门徒的道路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4FB792-BFA3-4B01-B780-DC998CCA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交错配置的经文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24</a:t>
            </a:r>
            <a:r>
              <a:rPr lang="zh-CN" altLang="en-US" dirty="0"/>
              <a:t>节：挑战门徒背起十字架跟随耶稣基督</a:t>
            </a:r>
            <a:endParaRPr lang="en-US" altLang="zh-CN" dirty="0"/>
          </a:p>
          <a:p>
            <a:pPr lvl="2"/>
            <a:r>
              <a:rPr lang="en-US" altLang="zh-CN" sz="2800" dirty="0"/>
              <a:t>25</a:t>
            </a:r>
            <a:r>
              <a:rPr lang="zh-CN" altLang="en-US" sz="2800" dirty="0"/>
              <a:t>节：基督再来时的奖赏和惩罚</a:t>
            </a:r>
            <a:endParaRPr lang="en-US" altLang="zh-CN" sz="28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2800" dirty="0"/>
              <a:t>26</a:t>
            </a:r>
            <a:r>
              <a:rPr lang="zh-CN" altLang="en-US" sz="2800" dirty="0"/>
              <a:t>节：重要的价值衡量</a:t>
            </a:r>
            <a:endParaRPr lang="en-US" altLang="zh-CN" sz="2800" dirty="0"/>
          </a:p>
          <a:p>
            <a:pPr lvl="2"/>
            <a:r>
              <a:rPr lang="en-US" altLang="zh-CN" sz="2800" dirty="0"/>
              <a:t>27</a:t>
            </a:r>
            <a:r>
              <a:rPr lang="zh-CN" altLang="en-US" sz="2800" dirty="0"/>
              <a:t>节：基督再来时的奖赏和惩罚</a:t>
            </a:r>
            <a:endParaRPr lang="en-US" altLang="zh-CN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28</a:t>
            </a:r>
            <a:r>
              <a:rPr lang="zh-CN" altLang="en-US" dirty="0"/>
              <a:t>节：应许门徒将目睹弥赛亚国度的降临</a:t>
            </a:r>
            <a:endParaRPr lang="en-US" altLang="zh-CN" dirty="0"/>
          </a:p>
          <a:p>
            <a:r>
              <a:rPr lang="zh-CN" altLang="en-US" dirty="0"/>
              <a:t>耶稣的呼召：背起十架跟随祂</a:t>
            </a:r>
            <a:endParaRPr lang="en-US" altLang="zh-CN" dirty="0"/>
          </a:p>
          <a:p>
            <a:pPr lvl="1"/>
            <a:r>
              <a:rPr lang="zh-CN" altLang="en-US" dirty="0"/>
              <a:t>我们今天要如何回应这呼召？</a:t>
            </a:r>
          </a:p>
        </p:txBody>
      </p:sp>
    </p:spTree>
    <p:extLst>
      <p:ext uri="{BB962C8B-B14F-4D97-AF65-F5344CB8AC3E}">
        <p14:creationId xmlns:p14="http://schemas.microsoft.com/office/powerpoint/2010/main" val="38898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我们跟随的耶稣基督是</a:t>
            </a:r>
            <a:endParaRPr lang="en-US" altLang="zh-CN" dirty="0"/>
          </a:p>
          <a:p>
            <a:pPr lvl="1"/>
            <a:r>
              <a:rPr lang="zh-CN" altLang="en-US" dirty="0"/>
              <a:t>顺服神的旨意来到地上</a:t>
            </a:r>
            <a:endParaRPr lang="en-US" altLang="zh-CN" dirty="0"/>
          </a:p>
          <a:p>
            <a:pPr lvl="1"/>
            <a:r>
              <a:rPr lang="zh-CN" altLang="en-US" dirty="0"/>
              <a:t>为罪人死而复活</a:t>
            </a:r>
            <a:endParaRPr lang="en-US" altLang="zh-CN" dirty="0"/>
          </a:p>
          <a:p>
            <a:pPr lvl="1"/>
            <a:r>
              <a:rPr lang="zh-CN" altLang="en-US" dirty="0"/>
              <a:t>能赐给人生命并审判罪人</a:t>
            </a:r>
            <a:endParaRPr lang="en-US" altLang="zh-CN" dirty="0"/>
          </a:p>
          <a:p>
            <a:r>
              <a:rPr lang="zh-CN" altLang="en-US" dirty="0"/>
              <a:t>我们应当</a:t>
            </a:r>
            <a:endParaRPr lang="en-US" altLang="zh-CN" dirty="0"/>
          </a:p>
          <a:p>
            <a:pPr lvl="1"/>
            <a:r>
              <a:rPr lang="zh-CN" altLang="en-US" dirty="0"/>
              <a:t>舍己</a:t>
            </a:r>
            <a:endParaRPr lang="en-US" altLang="zh-CN" dirty="0"/>
          </a:p>
          <a:p>
            <a:pPr lvl="1"/>
            <a:r>
              <a:rPr lang="zh-CN" altLang="en-US" dirty="0"/>
              <a:t>背起自己的十字架</a:t>
            </a:r>
            <a:endParaRPr lang="en-US" altLang="zh-CN" dirty="0"/>
          </a:p>
          <a:p>
            <a:pPr lvl="1"/>
            <a:r>
              <a:rPr lang="zh-CN" altLang="en-US" dirty="0"/>
              <a:t>跟随耶稣得生命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16:21-28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50" baseline="30000" dirty="0"/>
              <a:t>            21</a:t>
            </a:r>
            <a:r>
              <a:rPr lang="zh-CN" altLang="en-US" sz="2550" dirty="0"/>
              <a:t>从此，耶稣才指示门徒，他必须上耶路撒冷去，受长老、祭司长、文士许多的苦，并且被杀，第三日复活。</a:t>
            </a:r>
            <a:r>
              <a:rPr lang="en-US" altLang="zh-CN" sz="2550" baseline="30000" dirty="0"/>
              <a:t>22</a:t>
            </a:r>
            <a:r>
              <a:rPr lang="zh-CN" altLang="en-US" sz="2550" dirty="0"/>
              <a:t>彼得就拉着他，劝他说：“主啊，万不可如此！这事必不临到你身上。”</a:t>
            </a:r>
            <a:r>
              <a:rPr lang="en-US" altLang="zh-CN" sz="2550" baseline="30000" dirty="0"/>
              <a:t>23</a:t>
            </a:r>
            <a:r>
              <a:rPr lang="zh-CN" altLang="en-US" sz="2550" dirty="0"/>
              <a:t>耶稣转过来，对彼得说：“撒但，退我后边去吧！你是绊我脚的，因为你不体贴　神的意思，只体贴人的意思。”</a:t>
            </a:r>
            <a:r>
              <a:rPr lang="en-US" altLang="zh-CN" sz="2550" baseline="30000" dirty="0"/>
              <a:t>24</a:t>
            </a:r>
            <a:r>
              <a:rPr lang="zh-CN" altLang="en-US" sz="2550" dirty="0"/>
              <a:t>于是，耶稣对门徒说：“若有人要跟从我，就当舍己，背起他的十字架来跟从我。</a:t>
            </a:r>
            <a:r>
              <a:rPr lang="en-US" altLang="zh-CN" sz="2550" baseline="30000" dirty="0"/>
              <a:t>25</a:t>
            </a:r>
            <a:r>
              <a:rPr lang="zh-CN" altLang="en-US" sz="2550" dirty="0"/>
              <a:t>因为凡要救自己生命的，必丧掉生命；凡为我丧掉生命的，必得着生命。</a:t>
            </a:r>
            <a:r>
              <a:rPr lang="en-US" altLang="zh-CN" sz="2550" baseline="30000" dirty="0"/>
              <a:t>26</a:t>
            </a:r>
            <a:r>
              <a:rPr lang="zh-CN" altLang="en-US" sz="2550" dirty="0"/>
              <a:t>人若赚得全世界，赔上自己的生命，有什么益处呢？人还能拿什么换生命呢？</a:t>
            </a:r>
            <a:r>
              <a:rPr lang="en-US" altLang="zh-CN" sz="2550" baseline="30000" dirty="0"/>
              <a:t>27</a:t>
            </a:r>
            <a:r>
              <a:rPr lang="zh-CN" altLang="en-US" sz="2550" dirty="0"/>
              <a:t>人子要在他父的荣耀里，同着众使者降临；那时候，他要照各人的行为报应各人。</a:t>
            </a:r>
            <a:r>
              <a:rPr lang="en-US" altLang="zh-CN" sz="2550" baseline="30000" dirty="0"/>
              <a:t>28</a:t>
            </a:r>
            <a:r>
              <a:rPr lang="zh-CN" altLang="en-US" sz="2550" dirty="0"/>
              <a:t>我实在告诉你们：站在这里的，有人在没尝死味以前，必看见人子降临在他的国里。”</a:t>
            </a:r>
            <a:endParaRPr lang="en-US" altLang="zh-CN" sz="255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拿撒勒人厌弃耶稣（太</a:t>
            </a:r>
            <a:r>
              <a:rPr lang="en-US" altLang="zh-CN" sz="2000" dirty="0"/>
              <a:t>13:53-13:58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耶稣与希律（太</a:t>
            </a:r>
            <a:r>
              <a:rPr lang="en-US" altLang="zh-CN" sz="2000" dirty="0"/>
              <a:t>14:1-12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耶稣使五千人吃饱（太</a:t>
            </a:r>
            <a:r>
              <a:rPr lang="en-US" altLang="zh-CN" sz="2000" dirty="0"/>
              <a:t>14:13-21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耶稣在水面行走（太</a:t>
            </a:r>
            <a:r>
              <a:rPr lang="en-US" altLang="zh-CN" sz="2000" dirty="0"/>
              <a:t>14:22-33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耶稣论洁净（太</a:t>
            </a:r>
            <a:r>
              <a:rPr lang="en-US" altLang="zh-CN" sz="2000" dirty="0"/>
              <a:t>14:34-15:20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迦南妇人的信心（太</a:t>
            </a:r>
            <a:r>
              <a:rPr lang="en-US" altLang="zh-CN" sz="2000" dirty="0"/>
              <a:t>15:21-28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耶稣使四千人吃饱（太</a:t>
            </a:r>
            <a:r>
              <a:rPr lang="en-US" altLang="zh-CN" sz="2000" dirty="0"/>
              <a:t>15:29-39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防备法利赛人和撒都该人的酵（太</a:t>
            </a:r>
            <a:r>
              <a:rPr lang="en-US" altLang="zh-CN" sz="2000" dirty="0"/>
              <a:t>16:1-12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彼得的认信：耶稣是基督（太</a:t>
            </a:r>
            <a:r>
              <a:rPr lang="en-US" altLang="zh-CN" sz="2000" dirty="0"/>
              <a:t>16:13-20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背起十架跟随主（太</a:t>
            </a:r>
            <a:r>
              <a:rPr lang="en-US" altLang="zh-CN" sz="2000" dirty="0">
                <a:solidFill>
                  <a:srgbClr val="FFC000"/>
                </a:solidFill>
              </a:rPr>
              <a:t>16:21-28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弥赛亚的使命是什么？</a:t>
            </a:r>
            <a:endParaRPr lang="en-US" altLang="zh-CN" dirty="0"/>
          </a:p>
          <a:p>
            <a:pPr lvl="1"/>
            <a:r>
              <a:rPr lang="zh-CN" altLang="en-US" dirty="0"/>
              <a:t>门徒的道路应该是怎样的？</a:t>
            </a:r>
            <a:endParaRPr lang="en-US" altLang="zh-CN" dirty="0"/>
          </a:p>
          <a:p>
            <a:pPr lvl="1"/>
            <a:r>
              <a:rPr lang="zh-CN" altLang="en-US" dirty="0"/>
              <a:t>什么是背起十字架跟随主？</a:t>
            </a:r>
            <a:endParaRPr lang="en-US" altLang="zh-CN" dirty="0"/>
          </a:p>
          <a:p>
            <a:pPr lvl="1"/>
            <a:r>
              <a:rPr lang="zh-CN" altLang="en-US" dirty="0"/>
              <a:t>为什么要背起十字架跟随主？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E2567F-0C62-4883-83A5-A6AA9A36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弥赛亚的使命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5C3805-3402-409F-9655-E47058F3A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门徒的认信：耶稣是弥赛亚（太</a:t>
            </a:r>
            <a:r>
              <a:rPr lang="en-US" altLang="zh-CN" dirty="0"/>
              <a:t>16:13-20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耶稣清楚的指明</a:t>
            </a:r>
            <a:endParaRPr lang="en-US" altLang="zh-CN" dirty="0"/>
          </a:p>
          <a:p>
            <a:pPr lvl="1"/>
            <a:r>
              <a:rPr lang="zh-CN" altLang="en-US" dirty="0"/>
              <a:t>弥赛亚的使命</a:t>
            </a:r>
            <a:endParaRPr lang="en-US" altLang="zh-CN" dirty="0"/>
          </a:p>
          <a:p>
            <a:pPr lvl="2"/>
            <a:r>
              <a:rPr lang="zh-CN" altLang="en-US" dirty="0"/>
              <a:t>基于旧约圣经的预言</a:t>
            </a:r>
            <a:endParaRPr lang="en-US" altLang="zh-CN" dirty="0"/>
          </a:p>
          <a:p>
            <a:pPr lvl="2"/>
            <a:r>
              <a:rPr lang="zh-CN" altLang="en-US" dirty="0"/>
              <a:t>耶稣愿意顺服天父的旨意</a:t>
            </a:r>
            <a:endParaRPr lang="en-US" altLang="zh-CN" dirty="0"/>
          </a:p>
          <a:p>
            <a:pPr lvl="1"/>
            <a:r>
              <a:rPr lang="zh-CN" altLang="en-US" dirty="0"/>
              <a:t>弥赛亚受神的差遣（正如旧约先知一样）</a:t>
            </a:r>
            <a:endParaRPr lang="en-US" altLang="zh-CN" dirty="0"/>
          </a:p>
          <a:p>
            <a:pPr lvl="1"/>
            <a:r>
              <a:rPr lang="zh-CN" altLang="en-US" dirty="0"/>
              <a:t>弥赛亚是受苦的仆人</a:t>
            </a:r>
            <a:endParaRPr lang="en-US" altLang="zh-CN" dirty="0"/>
          </a:p>
          <a:p>
            <a:pPr lvl="1"/>
            <a:r>
              <a:rPr lang="zh-CN" altLang="en-US" dirty="0"/>
              <a:t>弥赛亚要为罪人受死并复活</a:t>
            </a:r>
          </a:p>
        </p:txBody>
      </p:sp>
    </p:spTree>
    <p:extLst>
      <p:ext uri="{BB962C8B-B14F-4D97-AF65-F5344CB8AC3E}">
        <p14:creationId xmlns:p14="http://schemas.microsoft.com/office/powerpoint/2010/main" val="17063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7F1F26-130C-4F59-A289-A96244E98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弥赛亚的使命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740E61-C41A-4AFC-895E-AB6EA086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门徒的回应</a:t>
            </a:r>
            <a:endParaRPr lang="en-US" altLang="zh-CN" dirty="0"/>
          </a:p>
          <a:p>
            <a:pPr lvl="1"/>
            <a:r>
              <a:rPr lang="zh-CN" altLang="en-US" dirty="0"/>
              <a:t>门徒承认耶稣是弥赛亚</a:t>
            </a:r>
            <a:endParaRPr lang="en-US" altLang="zh-CN" dirty="0"/>
          </a:p>
          <a:p>
            <a:pPr lvl="1"/>
            <a:r>
              <a:rPr lang="zh-CN" altLang="en-US" dirty="0"/>
              <a:t>门徒却不接受弥赛亚是受苦的仆人</a:t>
            </a:r>
            <a:endParaRPr lang="en-US" altLang="zh-CN" dirty="0"/>
          </a:p>
          <a:p>
            <a:r>
              <a:rPr lang="zh-CN" altLang="en-US" dirty="0"/>
              <a:t>耶稣的指责</a:t>
            </a:r>
            <a:endParaRPr lang="en-US" altLang="zh-CN" dirty="0"/>
          </a:p>
          <a:p>
            <a:pPr lvl="1"/>
            <a:r>
              <a:rPr lang="zh-CN" altLang="en-US" dirty="0"/>
              <a:t>门徒是跟随者而非带领者</a:t>
            </a:r>
            <a:endParaRPr lang="en-US" altLang="zh-CN" dirty="0"/>
          </a:p>
          <a:p>
            <a:pPr lvl="1"/>
            <a:r>
              <a:rPr lang="zh-CN" altLang="en-US" dirty="0"/>
              <a:t>不接受弥赛亚是受苦的仆人是违抗天父的旨意</a:t>
            </a:r>
            <a:endParaRPr lang="en-US" altLang="zh-CN" dirty="0"/>
          </a:p>
          <a:p>
            <a:pPr lvl="2"/>
            <a:r>
              <a:rPr lang="zh-CN" altLang="en-US" dirty="0"/>
              <a:t>撒旦的试探：不需要受苦就可以作王（太</a:t>
            </a:r>
            <a:r>
              <a:rPr lang="en-US" altLang="zh-CN" dirty="0"/>
              <a:t>4:8-9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彼得作了同样的事（其他犹太人也是：林前</a:t>
            </a:r>
            <a:r>
              <a:rPr lang="en-US" altLang="zh-CN" dirty="0"/>
              <a:t>1:23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彼得的阻止是出于人的意思</a:t>
            </a:r>
            <a:endParaRPr lang="en-US" altLang="zh-CN" dirty="0"/>
          </a:p>
          <a:p>
            <a:pPr lvl="2"/>
            <a:r>
              <a:rPr lang="zh-CN" altLang="en-US" dirty="0"/>
              <a:t>彼得的认信是出于神的启示（太</a:t>
            </a:r>
            <a:r>
              <a:rPr lang="en-US" altLang="zh-CN" dirty="0"/>
              <a:t>16:17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105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7DBDFA-0B2E-4427-9FA1-65441625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门徒的道路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34F668-A571-43F9-9918-9DF3EBDF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耶稣教导门徒</a:t>
            </a:r>
            <a:endParaRPr lang="en-US" altLang="zh-CN" dirty="0"/>
          </a:p>
          <a:p>
            <a:pPr lvl="1"/>
            <a:r>
              <a:rPr lang="zh-CN" altLang="en-US" dirty="0"/>
              <a:t>要跟随主耶稣：因为耶稣是弥赛亚</a:t>
            </a:r>
            <a:endParaRPr lang="en-US" altLang="zh-CN" dirty="0"/>
          </a:p>
          <a:p>
            <a:pPr lvl="1"/>
            <a:r>
              <a:rPr lang="zh-CN" altLang="en-US" dirty="0"/>
              <a:t>跟随耶稣的人</a:t>
            </a:r>
            <a:endParaRPr lang="en-US" altLang="zh-CN" dirty="0"/>
          </a:p>
          <a:p>
            <a:pPr lvl="2"/>
            <a:r>
              <a:rPr lang="zh-CN" altLang="en-US" dirty="0"/>
              <a:t>要舍己：弃绝自己</a:t>
            </a:r>
            <a:endParaRPr lang="en-US" altLang="zh-CN" dirty="0"/>
          </a:p>
          <a:p>
            <a:pPr lvl="3"/>
            <a:r>
              <a:rPr lang="zh-CN" altLang="en-US" dirty="0"/>
              <a:t>为主而活（死）（罗</a:t>
            </a:r>
            <a:r>
              <a:rPr lang="en-US" altLang="zh-CN" dirty="0"/>
              <a:t>14:7-9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不求自己的益处（罗</a:t>
            </a:r>
            <a:r>
              <a:rPr lang="en-US" altLang="zh-CN" dirty="0"/>
              <a:t>15:2-3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要背起自己的十字架</a:t>
            </a:r>
            <a:endParaRPr lang="en-US" altLang="zh-CN" dirty="0"/>
          </a:p>
          <a:p>
            <a:pPr lvl="3"/>
            <a:r>
              <a:rPr lang="zh-CN" altLang="en-US" dirty="0"/>
              <a:t>背起十字架：死亡的担子和象征</a:t>
            </a:r>
            <a:endParaRPr lang="en-US" altLang="zh-CN" dirty="0"/>
          </a:p>
          <a:p>
            <a:pPr lvl="3"/>
            <a:r>
              <a:rPr lang="zh-CN" altLang="en-US" dirty="0"/>
              <a:t>看自己是死的（约</a:t>
            </a:r>
            <a:r>
              <a:rPr lang="en-US" altLang="zh-CN" dirty="0"/>
              <a:t>12:24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不仅是作门徒的先决条件</a:t>
            </a:r>
            <a:endParaRPr lang="en-US" altLang="zh-CN" dirty="0"/>
          </a:p>
          <a:p>
            <a:pPr lvl="4"/>
            <a:r>
              <a:rPr lang="zh-CN" altLang="en-US" dirty="0"/>
              <a:t>更是门徒持续要有的特征</a:t>
            </a:r>
          </a:p>
        </p:txBody>
      </p:sp>
    </p:spTree>
    <p:extLst>
      <p:ext uri="{BB962C8B-B14F-4D97-AF65-F5344CB8AC3E}">
        <p14:creationId xmlns:p14="http://schemas.microsoft.com/office/powerpoint/2010/main" val="136212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D8A958-6B8B-4C49-BA5D-4274F4C3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门徒的道路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18CDC7-621F-4B50-A574-85E951493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要背起十字架跟随耶稣的原因</a:t>
            </a:r>
            <a:endParaRPr lang="en-US" altLang="zh-CN" dirty="0"/>
          </a:p>
          <a:p>
            <a:pPr lvl="1"/>
            <a:r>
              <a:rPr lang="zh-CN" altLang="en-US" dirty="0"/>
              <a:t>生命在基督里</a:t>
            </a:r>
            <a:endParaRPr lang="en-US" altLang="zh-CN" dirty="0"/>
          </a:p>
          <a:p>
            <a:pPr lvl="2"/>
            <a:r>
              <a:rPr lang="zh-CN" altLang="en-US" dirty="0"/>
              <a:t>在末世的处境下讨论生命的问题</a:t>
            </a:r>
            <a:endParaRPr lang="en-US" altLang="zh-CN" dirty="0"/>
          </a:p>
          <a:p>
            <a:pPr lvl="2"/>
            <a:r>
              <a:rPr lang="zh-CN" altLang="en-US" dirty="0"/>
              <a:t>赐生命的是神</a:t>
            </a:r>
            <a:endParaRPr lang="en-US" altLang="zh-CN" dirty="0"/>
          </a:p>
          <a:p>
            <a:pPr lvl="1"/>
            <a:r>
              <a:rPr lang="zh-CN" altLang="en-US" dirty="0"/>
              <a:t>这才是有智慧的</a:t>
            </a:r>
            <a:endParaRPr lang="en-US" altLang="zh-CN" dirty="0"/>
          </a:p>
          <a:p>
            <a:pPr lvl="2"/>
            <a:r>
              <a:rPr lang="zh-CN" altLang="en-US" dirty="0"/>
              <a:t>什么才是真正有价值的？</a:t>
            </a:r>
            <a:endParaRPr lang="en-US" altLang="zh-CN" dirty="0"/>
          </a:p>
          <a:p>
            <a:pPr lvl="3"/>
            <a:r>
              <a:rPr lang="zh-CN" altLang="en-US" dirty="0"/>
              <a:t>自己的生命</a:t>
            </a:r>
            <a:endParaRPr lang="en-US" altLang="zh-CN" dirty="0"/>
          </a:p>
          <a:p>
            <a:pPr lvl="3"/>
            <a:r>
              <a:rPr lang="zh-CN" altLang="en-US" dirty="0"/>
              <a:t>全世界一切的丰盛和财富</a:t>
            </a:r>
            <a:endParaRPr lang="en-US" altLang="zh-CN" dirty="0"/>
          </a:p>
          <a:p>
            <a:pPr lvl="1"/>
            <a:r>
              <a:rPr lang="zh-CN" altLang="en-US" dirty="0"/>
              <a:t>基督末世的审判</a:t>
            </a:r>
            <a:endParaRPr lang="en-US" altLang="zh-CN" dirty="0"/>
          </a:p>
          <a:p>
            <a:pPr lvl="2"/>
            <a:r>
              <a:rPr lang="zh-CN" altLang="en-US" dirty="0"/>
              <a:t>要照个人的行为报应个人（诗</a:t>
            </a:r>
            <a:r>
              <a:rPr lang="en-US" altLang="zh-CN" dirty="0"/>
              <a:t>62:12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跟随耶稣的人要得生命为奖赏</a:t>
            </a:r>
          </a:p>
        </p:txBody>
      </p:sp>
    </p:spTree>
    <p:extLst>
      <p:ext uri="{BB962C8B-B14F-4D97-AF65-F5344CB8AC3E}">
        <p14:creationId xmlns:p14="http://schemas.microsoft.com/office/powerpoint/2010/main" val="405210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317AC-593F-4394-B896-FE64368B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门徒的道路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307D91-BDE2-43B9-8424-314A4BABC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天国就在眼前</a:t>
            </a:r>
            <a:endParaRPr lang="en-US" altLang="zh-CN" dirty="0"/>
          </a:p>
          <a:p>
            <a:pPr lvl="1"/>
            <a:r>
              <a:rPr lang="zh-CN" altLang="en-US" dirty="0"/>
              <a:t>天国降临的标志</a:t>
            </a:r>
            <a:endParaRPr lang="en-US" altLang="zh-CN" dirty="0"/>
          </a:p>
          <a:p>
            <a:pPr lvl="2"/>
            <a:r>
              <a:rPr lang="zh-CN" altLang="en-US" dirty="0"/>
              <a:t>耶稣基督作王</a:t>
            </a:r>
            <a:endParaRPr lang="en-US" altLang="zh-CN" dirty="0"/>
          </a:p>
          <a:p>
            <a:pPr lvl="3"/>
            <a:r>
              <a:rPr lang="zh-CN" altLang="en-US" dirty="0"/>
              <a:t>藉着十字架上的死与复活</a:t>
            </a:r>
            <a:endParaRPr lang="en-US" altLang="zh-CN" dirty="0"/>
          </a:p>
          <a:p>
            <a:pPr lvl="3"/>
            <a:r>
              <a:rPr lang="zh-CN" altLang="en-US" dirty="0"/>
              <a:t>神的荣耀借着苦难彰显</a:t>
            </a:r>
            <a:endParaRPr lang="en-US" altLang="zh-CN" dirty="0"/>
          </a:p>
          <a:p>
            <a:pPr lvl="2"/>
            <a:r>
              <a:rPr lang="zh-CN" altLang="en-US" dirty="0"/>
              <a:t>福音被广传</a:t>
            </a:r>
            <a:endParaRPr lang="en-US" altLang="zh-CN" dirty="0"/>
          </a:p>
          <a:p>
            <a:pPr lvl="3"/>
            <a:r>
              <a:rPr lang="zh-CN" altLang="en-US" dirty="0"/>
              <a:t>门徒增多</a:t>
            </a:r>
            <a:endParaRPr lang="en-US" altLang="zh-CN" dirty="0"/>
          </a:p>
          <a:p>
            <a:pPr lvl="3"/>
            <a:r>
              <a:rPr lang="zh-CN" altLang="en-US" dirty="0"/>
              <a:t>外邦人得救</a:t>
            </a:r>
            <a:endParaRPr lang="en-US" altLang="zh-CN" dirty="0"/>
          </a:p>
          <a:p>
            <a:pPr lvl="2"/>
            <a:r>
              <a:rPr lang="zh-CN" altLang="en-US" dirty="0"/>
              <a:t>教会被建立</a:t>
            </a:r>
            <a:endParaRPr lang="en-US" altLang="zh-CN" dirty="0"/>
          </a:p>
          <a:p>
            <a:pPr lvl="1"/>
            <a:r>
              <a:rPr lang="zh-CN" altLang="en-US" dirty="0"/>
              <a:t>门徒会很快看见这一切</a:t>
            </a:r>
          </a:p>
        </p:txBody>
      </p:sp>
    </p:spTree>
    <p:extLst>
      <p:ext uri="{BB962C8B-B14F-4D97-AF65-F5344CB8AC3E}">
        <p14:creationId xmlns:p14="http://schemas.microsoft.com/office/powerpoint/2010/main" val="10396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39226</TotalTime>
  <Words>898</Words>
  <Application>Microsoft Office PowerPoint</Application>
  <PresentationFormat>全屏显示(4:3)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16:21-28</vt:lpstr>
      <vt:lpstr>马太福音 16:21-28</vt:lpstr>
      <vt:lpstr>天国的样式：第四篇</vt:lpstr>
      <vt:lpstr>思考</vt:lpstr>
      <vt:lpstr>弥赛亚的使命</vt:lpstr>
      <vt:lpstr>弥赛亚的使命</vt:lpstr>
      <vt:lpstr>门徒的道路</vt:lpstr>
      <vt:lpstr>门徒的道路</vt:lpstr>
      <vt:lpstr>门徒的道路</vt:lpstr>
      <vt:lpstr>门徒的道路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2088</cp:revision>
  <dcterms:modified xsi:type="dcterms:W3CDTF">2020-12-05T11:52:08Z</dcterms:modified>
</cp:coreProperties>
</file>