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07" r:id="rId3"/>
    <p:sldId id="408" r:id="rId4"/>
    <p:sldId id="390" r:id="rId5"/>
    <p:sldId id="418" r:id="rId6"/>
    <p:sldId id="420" r:id="rId7"/>
    <p:sldId id="423" r:id="rId8"/>
    <p:sldId id="424" r:id="rId9"/>
    <p:sldId id="439" r:id="rId10"/>
    <p:sldId id="443" r:id="rId11"/>
    <p:sldId id="425" r:id="rId12"/>
    <p:sldId id="426" r:id="rId13"/>
    <p:sldId id="427" r:id="rId14"/>
    <p:sldId id="444" r:id="rId15"/>
    <p:sldId id="431" r:id="rId16"/>
    <p:sldId id="441" r:id="rId17"/>
    <p:sldId id="432" r:id="rId18"/>
    <p:sldId id="433" r:id="rId19"/>
    <p:sldId id="434" r:id="rId20"/>
    <p:sldId id="437" r:id="rId21"/>
    <p:sldId id="435" r:id="rId22"/>
    <p:sldId id="414" r:id="rId23"/>
    <p:sldId id="436" r:id="rId24"/>
    <p:sldId id="43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7C80"/>
    <a:srgbClr val="FFCCCC"/>
    <a:srgbClr val="FFEE02"/>
    <a:srgbClr val="E67E53"/>
    <a:srgbClr val="EFEEBD"/>
    <a:srgbClr val="FF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3" autoAdjust="0"/>
    <p:restoredTop sz="73478" autoAdjust="0"/>
  </p:normalViewPr>
  <p:slideViewPr>
    <p:cSldViewPr snapToGrid="0">
      <p:cViewPr varScale="1">
        <p:scale>
          <a:sx n="46" d="100"/>
          <a:sy n="46" d="100"/>
        </p:scale>
        <p:origin x="1392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1348" y="-17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F728B-0B8F-4DC6-8D1E-0AFB24EEDBC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B8AB484-13D8-422E-AD9E-0A75524CBB41}">
      <dgm:prSet phldrT="[文本]"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医治</a:t>
          </a:r>
        </a:p>
      </dgm:t>
    </dgm:pt>
    <dgm:pt modelId="{F5FD9B7C-6969-42D8-B052-CC3C8AA264B5}" type="parTrans" cxnId="{76D2322A-BC8B-4C3E-8EEA-4BB9C84B72E5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0BCDD212-9231-4C9B-B974-2E7D854CDFB5}" type="sibTrans" cxnId="{76D2322A-BC8B-4C3E-8EEA-4BB9C84B72E5}">
      <dgm:prSet custT="1"/>
      <dgm:spPr/>
      <dgm:t>
        <a:bodyPr/>
        <a:lstStyle/>
        <a:p>
          <a:r>
            <a:rPr lang="zh-CN" altLang="en-US" sz="4000" b="1" dirty="0">
              <a:solidFill>
                <a:srgbClr val="FF0000"/>
              </a:solidFill>
            </a:rPr>
            <a:t>拯救</a:t>
          </a:r>
        </a:p>
      </dgm:t>
    </dgm:pt>
    <dgm:pt modelId="{7847C5A1-EB57-4A7C-B526-9F1FEB7E3D24}">
      <dgm:prSet phldrT="[文本]"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释放</a:t>
          </a:r>
        </a:p>
      </dgm:t>
    </dgm:pt>
    <dgm:pt modelId="{879E8B17-288C-4AD8-B1C1-A02EE21B4A39}" type="parTrans" cxnId="{88CDE0B6-CAC5-4B90-999A-4CE047420A73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7D1E27A0-4073-484E-B415-82580D10452D}" type="sibTrans" cxnId="{88CDE0B6-CAC5-4B90-999A-4CE047420A73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安慰</a:t>
          </a:r>
        </a:p>
      </dgm:t>
    </dgm:pt>
    <dgm:pt modelId="{A0C237BD-C111-468D-9EBD-AC447B67159D}">
      <dgm:prSet phldrT="[文本]"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丰盛</a:t>
          </a:r>
        </a:p>
      </dgm:t>
    </dgm:pt>
    <dgm:pt modelId="{023E401E-ED90-4E52-BFB2-E86A464399D1}" type="parTrans" cxnId="{EB1B9C1A-6A46-4B7F-A295-D068B69F6066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0D09D62F-B6E8-451B-A3E3-28F98A527AED}" type="sibTrans" cxnId="{EB1B9C1A-6A46-4B7F-A295-D068B69F6066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重建</a:t>
          </a:r>
        </a:p>
      </dgm:t>
    </dgm:pt>
    <dgm:pt modelId="{EF725C8B-6B45-41EA-A225-EB219043D63F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喜乐</a:t>
          </a:r>
        </a:p>
      </dgm:t>
    </dgm:pt>
    <dgm:pt modelId="{F0AE74F2-91BC-4C88-8E9E-C8559E687133}" type="parTrans" cxnId="{340656F1-0B7E-4C2C-A112-217898FE7131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31DAAB48-4434-4279-9CC6-BCF0187309C5}" type="sibTrans" cxnId="{340656F1-0B7E-4C2C-A112-217898FE7131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华冠</a:t>
          </a:r>
        </a:p>
      </dgm:t>
    </dgm:pt>
    <dgm:pt modelId="{E98C91E8-661E-4D22-9B5B-D2D4160AC7DD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赞美</a:t>
          </a:r>
        </a:p>
      </dgm:t>
    </dgm:pt>
    <dgm:pt modelId="{F3B2B542-B1B0-4FA0-8507-712CCAC61AB2}" type="parTrans" cxnId="{A26C0791-B17F-466F-875A-6F391BA1438E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082B72C8-F6A0-4FBC-83FD-A7ADBA1A9274}" type="sibTrans" cxnId="{A26C0791-B17F-466F-875A-6F391BA1438E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公义</a:t>
          </a:r>
        </a:p>
      </dgm:t>
    </dgm:pt>
    <dgm:pt modelId="{E8E5D032-9E06-445A-B53B-43B840B140C6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新婚</a:t>
          </a:r>
        </a:p>
      </dgm:t>
    </dgm:pt>
    <dgm:pt modelId="{29A4C3D8-6DCD-4ACB-AF77-BADAE1F6FDA0}" type="parTrans" cxnId="{32F4B9A4-DD86-430B-AC21-A1ECFB9EDEF4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3697A826-8C20-4339-A343-F5980DD7D542}" type="sibTrans" cxnId="{32F4B9A4-DD86-430B-AC21-A1ECFB9EDEF4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盛宴</a:t>
          </a:r>
        </a:p>
      </dgm:t>
    </dgm:pt>
    <dgm:pt modelId="{F1F9BAF1-F34C-45CF-90A4-50B9FD76F513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赐福</a:t>
          </a:r>
        </a:p>
      </dgm:t>
    </dgm:pt>
    <dgm:pt modelId="{65001C52-3E5C-4920-94FD-D077DD9E30DD}" type="parTrans" cxnId="{C1403A0E-536F-4180-8C2B-43A5A2AAF5B5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B4DD8E8A-237F-4D53-8C45-52DE84302590}" type="sibTrans" cxnId="{C1403A0E-536F-4180-8C2B-43A5A2AAF5B5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赏赐</a:t>
          </a:r>
        </a:p>
      </dgm:t>
    </dgm:pt>
    <dgm:pt modelId="{1274287D-2F5D-4FB3-8A0A-E2B4B1FBDC82}">
      <dgm:prSet custT="1"/>
      <dgm:spPr/>
      <dgm:t>
        <a:bodyPr/>
        <a:lstStyle/>
        <a:p>
          <a:r>
            <a:rPr lang="zh-CN" altLang="en-US" sz="2400" dirty="0">
              <a:solidFill>
                <a:srgbClr val="FF0000"/>
              </a:solidFill>
            </a:rPr>
            <a:t>永约</a:t>
          </a:r>
        </a:p>
      </dgm:t>
    </dgm:pt>
    <dgm:pt modelId="{AE02D8F2-6748-483C-A5A8-206D2198A472}" type="parTrans" cxnId="{8ADC6EE8-05E4-400D-8B01-77AE35CF6319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94ABE751-B211-478B-93CA-D5BD6AFBC752}" type="sibTrans" cxnId="{8ADC6EE8-05E4-400D-8B01-77AE35CF6319}">
      <dgm:prSet custT="1"/>
      <dgm:spPr/>
      <dgm:t>
        <a:bodyPr/>
        <a:lstStyle/>
        <a:p>
          <a:r>
            <a:rPr lang="zh-CN" altLang="en-US" sz="2400" dirty="0">
              <a:solidFill>
                <a:schemeClr val="bg1"/>
              </a:solidFill>
            </a:rPr>
            <a:t>荣耀</a:t>
          </a:r>
        </a:p>
      </dgm:t>
    </dgm:pt>
    <dgm:pt modelId="{6626573A-D521-4153-BF54-DF01D7E77864}">
      <dgm:prSet custT="1"/>
      <dgm:spPr/>
      <dgm:t>
        <a:bodyPr/>
        <a:lstStyle/>
        <a:p>
          <a:r>
            <a:rPr lang="zh-CN" altLang="en-US" sz="2400" dirty="0">
              <a:solidFill>
                <a:schemeClr val="bg1"/>
              </a:solidFill>
            </a:rPr>
            <a:t>眷顾</a:t>
          </a:r>
        </a:p>
      </dgm:t>
    </dgm:pt>
    <dgm:pt modelId="{C94D9CE2-D361-42F8-BF4F-47E310D659F0}" type="parTrans" cxnId="{F19A0E8C-5FA1-492F-A588-EFABAC3CB181}">
      <dgm:prSet/>
      <dgm:spPr/>
      <dgm:t>
        <a:bodyPr/>
        <a:lstStyle/>
        <a:p>
          <a:endParaRPr lang="zh-CN" altLang="en-US" sz="2400">
            <a:solidFill>
              <a:srgbClr val="FF0000"/>
            </a:solidFill>
          </a:endParaRPr>
        </a:p>
      </dgm:t>
    </dgm:pt>
    <dgm:pt modelId="{E313579A-7E35-4710-80B1-FCCD6E173464}" type="sibTrans" cxnId="{F19A0E8C-5FA1-492F-A588-EFABAC3CB181}">
      <dgm:prSet custT="1"/>
      <dgm:spPr/>
      <dgm:t>
        <a:bodyPr/>
        <a:lstStyle/>
        <a:p>
          <a:r>
            <a:rPr lang="zh-CN" altLang="en-US" sz="2400" dirty="0">
              <a:solidFill>
                <a:schemeClr val="bg1"/>
              </a:solidFill>
            </a:rPr>
            <a:t>新名</a:t>
          </a:r>
        </a:p>
      </dgm:t>
    </dgm:pt>
    <dgm:pt modelId="{C75463F4-B1FA-4FAB-BB74-C69043E2CAF4}" type="pres">
      <dgm:prSet presAssocID="{9DBF728B-0B8F-4DC6-8D1E-0AFB24EEDBC7}" presName="Name0" presStyleCnt="0">
        <dgm:presLayoutVars>
          <dgm:chMax/>
          <dgm:chPref/>
          <dgm:dir/>
          <dgm:animLvl val="lvl"/>
        </dgm:presLayoutVars>
      </dgm:prSet>
      <dgm:spPr/>
    </dgm:pt>
    <dgm:pt modelId="{ADC9D8AE-9764-428D-B9A6-CD64629870C7}" type="pres">
      <dgm:prSet presAssocID="{FB8AB484-13D8-422E-AD9E-0A75524CBB41}" presName="composite" presStyleCnt="0"/>
      <dgm:spPr/>
    </dgm:pt>
    <dgm:pt modelId="{7AD053F1-12B1-423D-BAFE-7421C01D5A5F}" type="pres">
      <dgm:prSet presAssocID="{FB8AB484-13D8-422E-AD9E-0A75524CBB41}" presName="Parent1" presStyleLbl="node1" presStyleIdx="0" presStyleCnt="18">
        <dgm:presLayoutVars>
          <dgm:chMax val="1"/>
          <dgm:chPref val="1"/>
          <dgm:bulletEnabled val="1"/>
        </dgm:presLayoutVars>
      </dgm:prSet>
      <dgm:spPr/>
    </dgm:pt>
    <dgm:pt modelId="{568B812C-11BF-49FC-A9DD-85DBB8209746}" type="pres">
      <dgm:prSet presAssocID="{FB8AB484-13D8-422E-AD9E-0A75524CBB41}" presName="Childtext1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D3E851E5-0700-4FA6-BC0F-A86CF1C9B773}" type="pres">
      <dgm:prSet presAssocID="{FB8AB484-13D8-422E-AD9E-0A75524CBB41}" presName="BalanceSpacing" presStyleCnt="0"/>
      <dgm:spPr/>
    </dgm:pt>
    <dgm:pt modelId="{8F637E14-8600-4EB0-87CF-513F7870B3E4}" type="pres">
      <dgm:prSet presAssocID="{FB8AB484-13D8-422E-AD9E-0A75524CBB41}" presName="BalanceSpacing1" presStyleCnt="0"/>
      <dgm:spPr/>
    </dgm:pt>
    <dgm:pt modelId="{EA76B8AC-0930-4C72-B9B9-721B3C536CFC}" type="pres">
      <dgm:prSet presAssocID="{0BCDD212-9231-4C9B-B974-2E7D854CDFB5}" presName="Accent1Text" presStyleLbl="node1" presStyleIdx="1" presStyleCnt="18" custScaleX="148315" custScaleY="142913" custLinFactNeighborX="-19111" custLinFactNeighborY="-87"/>
      <dgm:spPr/>
    </dgm:pt>
    <dgm:pt modelId="{18263CE9-9C4F-4AC4-9C30-8E7A756D959B}" type="pres">
      <dgm:prSet presAssocID="{0BCDD212-9231-4C9B-B974-2E7D854CDFB5}" presName="spaceBetweenRectangles" presStyleCnt="0"/>
      <dgm:spPr/>
    </dgm:pt>
    <dgm:pt modelId="{C84C9389-A1E4-465B-BA13-B44F70C3F81E}" type="pres">
      <dgm:prSet presAssocID="{7847C5A1-EB57-4A7C-B526-9F1FEB7E3D24}" presName="composite" presStyleCnt="0"/>
      <dgm:spPr/>
    </dgm:pt>
    <dgm:pt modelId="{961C5909-B2D2-41B7-8EB5-725A6EBAD391}" type="pres">
      <dgm:prSet presAssocID="{7847C5A1-EB57-4A7C-B526-9F1FEB7E3D24}" presName="Parent1" presStyleLbl="node1" presStyleIdx="2" presStyleCnt="18" custLinFactX="60369" custLinFactNeighborX="100000" custLinFactNeighborY="-94505">
        <dgm:presLayoutVars>
          <dgm:chMax val="1"/>
          <dgm:chPref val="1"/>
          <dgm:bulletEnabled val="1"/>
        </dgm:presLayoutVars>
      </dgm:prSet>
      <dgm:spPr/>
    </dgm:pt>
    <dgm:pt modelId="{6F546C26-E021-4B8F-B92F-B6FD99E64E55}" type="pres">
      <dgm:prSet presAssocID="{7847C5A1-EB57-4A7C-B526-9F1FEB7E3D24}" presName="Childtext1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E4FFC9CA-D350-4D49-8A4C-1C4E8898BD2A}" type="pres">
      <dgm:prSet presAssocID="{7847C5A1-EB57-4A7C-B526-9F1FEB7E3D24}" presName="BalanceSpacing" presStyleCnt="0"/>
      <dgm:spPr/>
    </dgm:pt>
    <dgm:pt modelId="{D9B0128C-8C01-49D7-AC7C-2B6B37AFDB23}" type="pres">
      <dgm:prSet presAssocID="{7847C5A1-EB57-4A7C-B526-9F1FEB7E3D24}" presName="BalanceSpacing1" presStyleCnt="0"/>
      <dgm:spPr/>
    </dgm:pt>
    <dgm:pt modelId="{EBE2C93A-977E-460F-8216-9915FE362666}" type="pres">
      <dgm:prSet presAssocID="{7D1E27A0-4073-484E-B415-82580D10452D}" presName="Accent1Text" presStyleLbl="node1" presStyleIdx="3" presStyleCnt="18" custLinFactX="56550" custLinFactNeighborX="100000" custLinFactNeighborY="-82726"/>
      <dgm:spPr/>
    </dgm:pt>
    <dgm:pt modelId="{00B8E5A9-C279-4505-B830-5D3AA1DA7981}" type="pres">
      <dgm:prSet presAssocID="{7D1E27A0-4073-484E-B415-82580D10452D}" presName="spaceBetweenRectangles" presStyleCnt="0"/>
      <dgm:spPr/>
    </dgm:pt>
    <dgm:pt modelId="{583E8362-C365-485D-9FC3-B92AC0C04C94}" type="pres">
      <dgm:prSet presAssocID="{EF725C8B-6B45-41EA-A225-EB219043D63F}" presName="composite" presStyleCnt="0"/>
      <dgm:spPr/>
    </dgm:pt>
    <dgm:pt modelId="{31C57C84-D932-4A5C-A998-E88174C50BB4}" type="pres">
      <dgm:prSet presAssocID="{EF725C8B-6B45-41EA-A225-EB219043D63F}" presName="Parent1" presStyleLbl="node1" presStyleIdx="4" presStyleCnt="18" custLinFactNeighborX="-52183" custLinFactNeighborY="-81941">
        <dgm:presLayoutVars>
          <dgm:chMax val="1"/>
          <dgm:chPref val="1"/>
          <dgm:bulletEnabled val="1"/>
        </dgm:presLayoutVars>
      </dgm:prSet>
      <dgm:spPr/>
    </dgm:pt>
    <dgm:pt modelId="{0FFBE171-F2FE-4165-99E9-DB921B1D6596}" type="pres">
      <dgm:prSet presAssocID="{EF725C8B-6B45-41EA-A225-EB219043D63F}" presName="Childtext1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A13D3B9B-8F2D-4D42-8C92-AD0CC3533490}" type="pres">
      <dgm:prSet presAssocID="{EF725C8B-6B45-41EA-A225-EB219043D63F}" presName="BalanceSpacing" presStyleCnt="0"/>
      <dgm:spPr/>
    </dgm:pt>
    <dgm:pt modelId="{8BFB11F5-6BF5-4343-8D0F-1C8189AC8542}" type="pres">
      <dgm:prSet presAssocID="{EF725C8B-6B45-41EA-A225-EB219043D63F}" presName="BalanceSpacing1" presStyleCnt="0"/>
      <dgm:spPr/>
    </dgm:pt>
    <dgm:pt modelId="{5714080A-ED30-46D7-B80F-2F1DC4956204}" type="pres">
      <dgm:prSet presAssocID="{31DAAB48-4434-4279-9CC6-BCF0187309C5}" presName="Accent1Text" presStyleLbl="node1" presStyleIdx="5" presStyleCnt="18" custLinFactNeighborX="-57275" custLinFactNeighborY="-84155"/>
      <dgm:spPr/>
    </dgm:pt>
    <dgm:pt modelId="{AB8167BC-479E-4712-9C32-DF8F1A2614DC}" type="pres">
      <dgm:prSet presAssocID="{31DAAB48-4434-4279-9CC6-BCF0187309C5}" presName="spaceBetweenRectangles" presStyleCnt="0"/>
      <dgm:spPr/>
    </dgm:pt>
    <dgm:pt modelId="{92DCE42D-61BB-4FA6-9AA8-4C54E616B168}" type="pres">
      <dgm:prSet presAssocID="{E98C91E8-661E-4D22-9B5B-D2D4160AC7DD}" presName="composite" presStyleCnt="0"/>
      <dgm:spPr/>
    </dgm:pt>
    <dgm:pt modelId="{453D01B2-EF1D-4EFA-B666-27D3AE939536}" type="pres">
      <dgm:prSet presAssocID="{E98C91E8-661E-4D22-9B5B-D2D4160AC7DD}" presName="Parent1" presStyleLbl="node1" presStyleIdx="6" presStyleCnt="18" custLinFactX="8185" custLinFactY="-70525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9B4830AA-AD4C-48C6-8870-0A4EDFB73FAD}" type="pres">
      <dgm:prSet presAssocID="{E98C91E8-661E-4D22-9B5B-D2D4160AC7DD}" presName="Childtext1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74DAB473-8258-4E6E-97D4-FC1295BEEB93}" type="pres">
      <dgm:prSet presAssocID="{E98C91E8-661E-4D22-9B5B-D2D4160AC7DD}" presName="BalanceSpacing" presStyleCnt="0"/>
      <dgm:spPr/>
    </dgm:pt>
    <dgm:pt modelId="{D9240252-31FF-4BE7-A4BB-B0CBCB1169B5}" type="pres">
      <dgm:prSet presAssocID="{E98C91E8-661E-4D22-9B5B-D2D4160AC7DD}" presName="BalanceSpacing1" presStyleCnt="0"/>
      <dgm:spPr/>
    </dgm:pt>
    <dgm:pt modelId="{32CF4066-B39B-4FDF-AF7B-0E97A3A3B8AC}" type="pres">
      <dgm:prSet presAssocID="{082B72C8-F6A0-4FBC-83FD-A7ADBA1A9274}" presName="Accent1Text" presStyleLbl="node1" presStyleIdx="7" presStyleCnt="18" custLinFactX="8185" custLinFactY="-66096" custLinFactNeighborX="100000" custLinFactNeighborY="-100000"/>
      <dgm:spPr/>
    </dgm:pt>
    <dgm:pt modelId="{21D50020-E886-4182-9D43-AAAC255CFC03}" type="pres">
      <dgm:prSet presAssocID="{082B72C8-F6A0-4FBC-83FD-A7ADBA1A9274}" presName="spaceBetweenRectangles" presStyleCnt="0"/>
      <dgm:spPr/>
    </dgm:pt>
    <dgm:pt modelId="{F66506B8-21C7-44CF-A06F-B4BD7C7584F0}" type="pres">
      <dgm:prSet presAssocID="{A0C237BD-C111-468D-9EBD-AC447B67159D}" presName="composite" presStyleCnt="0"/>
      <dgm:spPr/>
    </dgm:pt>
    <dgm:pt modelId="{21839A25-ECF8-434A-801A-9388FEC26582}" type="pres">
      <dgm:prSet presAssocID="{A0C237BD-C111-468D-9EBD-AC447B67159D}" presName="Parent1" presStyleLbl="node1" presStyleIdx="8" presStyleCnt="18" custLinFactY="-69760" custLinFactNeighborX="3818" custLinFactNeighborY="-100000">
        <dgm:presLayoutVars>
          <dgm:chMax val="1"/>
          <dgm:chPref val="1"/>
          <dgm:bulletEnabled val="1"/>
        </dgm:presLayoutVars>
      </dgm:prSet>
      <dgm:spPr/>
    </dgm:pt>
    <dgm:pt modelId="{7268EBDC-B4CE-40EC-87B9-0B90A4FAEE44}" type="pres">
      <dgm:prSet presAssocID="{A0C237BD-C111-468D-9EBD-AC447B67159D}" presName="Childtext1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2D74D81D-55AA-4927-B18A-07D1648F02E3}" type="pres">
      <dgm:prSet presAssocID="{A0C237BD-C111-468D-9EBD-AC447B67159D}" presName="BalanceSpacing" presStyleCnt="0"/>
      <dgm:spPr/>
    </dgm:pt>
    <dgm:pt modelId="{588B8710-F1E2-437D-8931-7C1CBDF2FA77}" type="pres">
      <dgm:prSet presAssocID="{A0C237BD-C111-468D-9EBD-AC447B67159D}" presName="BalanceSpacing1" presStyleCnt="0"/>
      <dgm:spPr/>
    </dgm:pt>
    <dgm:pt modelId="{9A69F386-459D-40F4-B823-032C2ADA03C0}" type="pres">
      <dgm:prSet presAssocID="{0D09D62F-B6E8-451B-A3E3-28F98A527AED}" presName="Accent1Text" presStyleLbl="node1" presStyleIdx="9" presStyleCnt="18" custLinFactY="-69760" custLinFactNeighborX="-3818" custLinFactNeighborY="-100000"/>
      <dgm:spPr/>
    </dgm:pt>
    <dgm:pt modelId="{BF3828AB-0587-4F2B-BDC7-7F410478CE71}" type="pres">
      <dgm:prSet presAssocID="{0D09D62F-B6E8-451B-A3E3-28F98A527AED}" presName="spaceBetweenRectangles" presStyleCnt="0"/>
      <dgm:spPr/>
    </dgm:pt>
    <dgm:pt modelId="{CEA443E5-A963-4565-B14D-2CFDB93F2C63}" type="pres">
      <dgm:prSet presAssocID="{E8E5D032-9E06-445A-B53B-43B840B140C6}" presName="composite" presStyleCnt="0"/>
      <dgm:spPr/>
    </dgm:pt>
    <dgm:pt modelId="{17C03A38-0E02-447F-BFC1-1D753247F2DF}" type="pres">
      <dgm:prSet presAssocID="{E8E5D032-9E06-445A-B53B-43B840B140C6}" presName="Parent1" presStyleLbl="node1" presStyleIdx="10" presStyleCnt="18" custLinFactY="-69760" custLinFactNeighborY="-100000">
        <dgm:presLayoutVars>
          <dgm:chMax val="1"/>
          <dgm:chPref val="1"/>
          <dgm:bulletEnabled val="1"/>
        </dgm:presLayoutVars>
      </dgm:prSet>
      <dgm:spPr/>
    </dgm:pt>
    <dgm:pt modelId="{1CCFD42E-06B8-4B5B-976F-33B18AD16754}" type="pres">
      <dgm:prSet presAssocID="{E8E5D032-9E06-445A-B53B-43B840B140C6}" presName="Childtext1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495518AB-8230-4E02-AB62-EA7B910CC0B1}" type="pres">
      <dgm:prSet presAssocID="{E8E5D032-9E06-445A-B53B-43B840B140C6}" presName="BalanceSpacing" presStyleCnt="0"/>
      <dgm:spPr/>
    </dgm:pt>
    <dgm:pt modelId="{F9BEF6C7-A8AF-4D5A-8D71-06CCAA84326D}" type="pres">
      <dgm:prSet presAssocID="{E8E5D032-9E06-445A-B53B-43B840B140C6}" presName="BalanceSpacing1" presStyleCnt="0"/>
      <dgm:spPr/>
    </dgm:pt>
    <dgm:pt modelId="{7D6913A8-3A15-4D50-BD54-565C68FD8F8F}" type="pres">
      <dgm:prSet presAssocID="{3697A826-8C20-4339-A343-F5980DD7D542}" presName="Accent1Text" presStyleLbl="node1" presStyleIdx="11" presStyleCnt="18" custLinFactY="-69760" custLinFactNeighborX="7062" custLinFactNeighborY="-100000"/>
      <dgm:spPr/>
    </dgm:pt>
    <dgm:pt modelId="{3F99AD00-4887-4509-A93C-E6F3CBBAA666}" type="pres">
      <dgm:prSet presAssocID="{3697A826-8C20-4339-A343-F5980DD7D542}" presName="spaceBetweenRectangles" presStyleCnt="0"/>
      <dgm:spPr/>
    </dgm:pt>
    <dgm:pt modelId="{57D29D1B-60A3-4798-8D23-B97F3DF348A6}" type="pres">
      <dgm:prSet presAssocID="{F1F9BAF1-F34C-45CF-90A4-50B9FD76F513}" presName="composite" presStyleCnt="0"/>
      <dgm:spPr/>
    </dgm:pt>
    <dgm:pt modelId="{C1D6FD41-A8FB-4B5C-A79B-3E5DC47E3189}" type="pres">
      <dgm:prSet presAssocID="{F1F9BAF1-F34C-45CF-90A4-50B9FD76F513}" presName="Parent1" presStyleLbl="node1" presStyleIdx="12" presStyleCnt="18" custLinFactX="100000" custLinFactY="-138336" custLinFactNeighborX="120231" custLinFactNeighborY="-200000">
        <dgm:presLayoutVars>
          <dgm:chMax val="1"/>
          <dgm:chPref val="1"/>
          <dgm:bulletEnabled val="1"/>
        </dgm:presLayoutVars>
      </dgm:prSet>
      <dgm:spPr/>
    </dgm:pt>
    <dgm:pt modelId="{407A0938-9BBB-46F1-B68C-E0F3392F764C}" type="pres">
      <dgm:prSet presAssocID="{F1F9BAF1-F34C-45CF-90A4-50B9FD76F513}" presName="Childtext1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BF667736-8410-4DC3-B6E2-35FB79B8E33F}" type="pres">
      <dgm:prSet presAssocID="{F1F9BAF1-F34C-45CF-90A4-50B9FD76F513}" presName="BalanceSpacing" presStyleCnt="0"/>
      <dgm:spPr/>
    </dgm:pt>
    <dgm:pt modelId="{E6225CE3-3A43-4DAB-B026-8F3ABAF9F7EF}" type="pres">
      <dgm:prSet presAssocID="{F1F9BAF1-F34C-45CF-90A4-50B9FD76F513}" presName="BalanceSpacing1" presStyleCnt="0"/>
      <dgm:spPr/>
    </dgm:pt>
    <dgm:pt modelId="{418FB60C-A216-4884-8F72-481ECAF01B65}" type="pres">
      <dgm:prSet presAssocID="{B4DD8E8A-237F-4D53-8C45-52DE84302590}" presName="Accent1Text" presStyleLbl="node1" presStyleIdx="13" presStyleCnt="18" custLinFactX="100000" custLinFactY="-100000" custLinFactNeighborX="177208" custLinFactNeighborY="-154640"/>
      <dgm:spPr/>
    </dgm:pt>
    <dgm:pt modelId="{0515BFCD-806F-4D4A-9E9C-0C54FABDE2A3}" type="pres">
      <dgm:prSet presAssocID="{B4DD8E8A-237F-4D53-8C45-52DE84302590}" presName="spaceBetweenRectangles" presStyleCnt="0"/>
      <dgm:spPr/>
    </dgm:pt>
    <dgm:pt modelId="{0B44E1CA-2D81-40E1-B734-DF2B90879DE1}" type="pres">
      <dgm:prSet presAssocID="{1274287D-2F5D-4FB3-8A0A-E2B4B1FBDC82}" presName="composite" presStyleCnt="0"/>
      <dgm:spPr/>
    </dgm:pt>
    <dgm:pt modelId="{04FDA12C-8F42-45E0-8EBA-C7C6BB9FEFF8}" type="pres">
      <dgm:prSet presAssocID="{1274287D-2F5D-4FB3-8A0A-E2B4B1FBDC82}" presName="Parent1" presStyleLbl="node1" presStyleIdx="14" presStyleCnt="18" custLinFactX="64560" custLinFactY="-200000" custLinFactNeighborX="100000" custLinFactNeighborY="-225458">
        <dgm:presLayoutVars>
          <dgm:chMax val="1"/>
          <dgm:chPref val="1"/>
          <dgm:bulletEnabled val="1"/>
        </dgm:presLayoutVars>
      </dgm:prSet>
      <dgm:spPr/>
    </dgm:pt>
    <dgm:pt modelId="{54E63925-D797-4DA4-A3F0-AC0C31C94A94}" type="pres">
      <dgm:prSet presAssocID="{1274287D-2F5D-4FB3-8A0A-E2B4B1FBDC82}" presName="Childtext1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A086ACAF-6F4B-4A18-9176-8E300B8A7377}" type="pres">
      <dgm:prSet presAssocID="{1274287D-2F5D-4FB3-8A0A-E2B4B1FBDC82}" presName="BalanceSpacing" presStyleCnt="0"/>
      <dgm:spPr/>
    </dgm:pt>
    <dgm:pt modelId="{99415FB1-5BD8-474A-8E8D-C2CB947D4852}" type="pres">
      <dgm:prSet presAssocID="{1274287D-2F5D-4FB3-8A0A-E2B4B1FBDC82}" presName="BalanceSpacing1" presStyleCnt="0"/>
      <dgm:spPr/>
    </dgm:pt>
    <dgm:pt modelId="{464A4C71-AE15-4BED-9EEB-12E4B5C8B00D}" type="pres">
      <dgm:prSet presAssocID="{94ABE751-B211-478B-93CA-D5BD6AFBC752}" presName="Accent1Text" presStyleLbl="node1" presStyleIdx="15" presStyleCnt="18" custLinFactX="100000" custLinFactY="-206893" custLinFactNeighborX="116659" custLinFactNeighborY="-300000"/>
      <dgm:spPr/>
    </dgm:pt>
    <dgm:pt modelId="{23035A97-F9F2-4578-8BA8-AC2ABC1E5050}" type="pres">
      <dgm:prSet presAssocID="{94ABE751-B211-478B-93CA-D5BD6AFBC752}" presName="spaceBetweenRectangles" presStyleCnt="0"/>
      <dgm:spPr/>
    </dgm:pt>
    <dgm:pt modelId="{E989C2AD-611A-4A64-8CC3-7702AD368E5F}" type="pres">
      <dgm:prSet presAssocID="{6626573A-D521-4153-BF54-DF01D7E77864}" presName="composite" presStyleCnt="0"/>
      <dgm:spPr/>
    </dgm:pt>
    <dgm:pt modelId="{E3DE80A2-D937-4324-8F61-894D7939DD73}" type="pres">
      <dgm:prSet presAssocID="{6626573A-D521-4153-BF54-DF01D7E77864}" presName="Parent1" presStyleLbl="node1" presStyleIdx="16" presStyleCnt="18" custLinFactX="100000" custLinFactY="-200000" custLinFactNeighborX="176192" custLinFactNeighborY="-224116">
        <dgm:presLayoutVars>
          <dgm:chMax val="1"/>
          <dgm:chPref val="1"/>
          <dgm:bulletEnabled val="1"/>
        </dgm:presLayoutVars>
      </dgm:prSet>
      <dgm:spPr/>
    </dgm:pt>
    <dgm:pt modelId="{225FEEAF-33C2-45F8-A0AA-6EBC153159B7}" type="pres">
      <dgm:prSet presAssocID="{6626573A-D521-4153-BF54-DF01D7E77864}" presName="Childtext1" presStyleLbl="revTx" presStyleIdx="8" presStyleCnt="9">
        <dgm:presLayoutVars>
          <dgm:chMax val="0"/>
          <dgm:chPref val="0"/>
          <dgm:bulletEnabled val="1"/>
        </dgm:presLayoutVars>
      </dgm:prSet>
      <dgm:spPr/>
    </dgm:pt>
    <dgm:pt modelId="{05B849C4-5842-458F-90FA-127599C7B5A5}" type="pres">
      <dgm:prSet presAssocID="{6626573A-D521-4153-BF54-DF01D7E77864}" presName="BalanceSpacing" presStyleCnt="0"/>
      <dgm:spPr/>
    </dgm:pt>
    <dgm:pt modelId="{EE9038F4-8278-4414-BD97-5E2C29C0BF1D}" type="pres">
      <dgm:prSet presAssocID="{6626573A-D521-4153-BF54-DF01D7E77864}" presName="BalanceSpacing1" presStyleCnt="0"/>
      <dgm:spPr/>
    </dgm:pt>
    <dgm:pt modelId="{3F0E9F7D-D646-4005-8DCC-AF3217957BF9}" type="pres">
      <dgm:prSet presAssocID="{E313579A-7E35-4710-80B1-FCCD6E173464}" presName="Accent1Text" presStyleLbl="node1" presStyleIdx="17" presStyleCnt="18" custLinFactY="-200000" custLinFactNeighborX="-55844" custLinFactNeighborY="-222724"/>
      <dgm:spPr/>
    </dgm:pt>
  </dgm:ptLst>
  <dgm:cxnLst>
    <dgm:cxn modelId="{3A1FE808-9633-4EB1-8CB9-26183FC3902F}" type="presOf" srcId="{94ABE751-B211-478B-93CA-D5BD6AFBC752}" destId="{464A4C71-AE15-4BED-9EEB-12E4B5C8B00D}" srcOrd="0" destOrd="0" presId="urn:microsoft.com/office/officeart/2008/layout/AlternatingHexagons"/>
    <dgm:cxn modelId="{C1403A0E-536F-4180-8C2B-43A5A2AAF5B5}" srcId="{9DBF728B-0B8F-4DC6-8D1E-0AFB24EEDBC7}" destId="{F1F9BAF1-F34C-45CF-90A4-50B9FD76F513}" srcOrd="6" destOrd="0" parTransId="{65001C52-3E5C-4920-94FD-D077DD9E30DD}" sibTransId="{B4DD8E8A-237F-4D53-8C45-52DE84302590}"/>
    <dgm:cxn modelId="{DD9B4D10-41BA-40DA-9B3A-EDFE9B3FA247}" type="presOf" srcId="{E313579A-7E35-4710-80B1-FCCD6E173464}" destId="{3F0E9F7D-D646-4005-8DCC-AF3217957BF9}" srcOrd="0" destOrd="0" presId="urn:microsoft.com/office/officeart/2008/layout/AlternatingHexagons"/>
    <dgm:cxn modelId="{EB1B9C1A-6A46-4B7F-A295-D068B69F6066}" srcId="{9DBF728B-0B8F-4DC6-8D1E-0AFB24EEDBC7}" destId="{A0C237BD-C111-468D-9EBD-AC447B67159D}" srcOrd="4" destOrd="0" parTransId="{023E401E-ED90-4E52-BFB2-E86A464399D1}" sibTransId="{0D09D62F-B6E8-451B-A3E3-28F98A527AED}"/>
    <dgm:cxn modelId="{76D2322A-BC8B-4C3E-8EEA-4BB9C84B72E5}" srcId="{9DBF728B-0B8F-4DC6-8D1E-0AFB24EEDBC7}" destId="{FB8AB484-13D8-422E-AD9E-0A75524CBB41}" srcOrd="0" destOrd="0" parTransId="{F5FD9B7C-6969-42D8-B052-CC3C8AA264B5}" sibTransId="{0BCDD212-9231-4C9B-B974-2E7D854CDFB5}"/>
    <dgm:cxn modelId="{D7F86B34-7E05-4E4A-B7B8-7644A3EBA984}" type="presOf" srcId="{F1F9BAF1-F34C-45CF-90A4-50B9FD76F513}" destId="{C1D6FD41-A8FB-4B5C-A79B-3E5DC47E3189}" srcOrd="0" destOrd="0" presId="urn:microsoft.com/office/officeart/2008/layout/AlternatingHexagons"/>
    <dgm:cxn modelId="{E983EA60-AC76-4EA7-B36D-34EEA7BB7228}" type="presOf" srcId="{E98C91E8-661E-4D22-9B5B-D2D4160AC7DD}" destId="{453D01B2-EF1D-4EFA-B666-27D3AE939536}" srcOrd="0" destOrd="0" presId="urn:microsoft.com/office/officeart/2008/layout/AlternatingHexagons"/>
    <dgm:cxn modelId="{BCCA1444-7CCC-4632-B06B-13236BD18ECE}" type="presOf" srcId="{7847C5A1-EB57-4A7C-B526-9F1FEB7E3D24}" destId="{961C5909-B2D2-41B7-8EB5-725A6EBAD391}" srcOrd="0" destOrd="0" presId="urn:microsoft.com/office/officeart/2008/layout/AlternatingHexagons"/>
    <dgm:cxn modelId="{3AEB5069-BB62-4A8F-A455-8E7B1852FE03}" type="presOf" srcId="{082B72C8-F6A0-4FBC-83FD-A7ADBA1A9274}" destId="{32CF4066-B39B-4FDF-AF7B-0E97A3A3B8AC}" srcOrd="0" destOrd="0" presId="urn:microsoft.com/office/officeart/2008/layout/AlternatingHexagons"/>
    <dgm:cxn modelId="{7B5BF44C-9260-44C2-857F-EDD1F6F8345F}" type="presOf" srcId="{0BCDD212-9231-4C9B-B974-2E7D854CDFB5}" destId="{EA76B8AC-0930-4C72-B9B9-721B3C536CFC}" srcOrd="0" destOrd="0" presId="urn:microsoft.com/office/officeart/2008/layout/AlternatingHexagons"/>
    <dgm:cxn modelId="{540A9A58-A8D0-41A0-B94B-5B1411273065}" type="presOf" srcId="{3697A826-8C20-4339-A343-F5980DD7D542}" destId="{7D6913A8-3A15-4D50-BD54-565C68FD8F8F}" srcOrd="0" destOrd="0" presId="urn:microsoft.com/office/officeart/2008/layout/AlternatingHexagons"/>
    <dgm:cxn modelId="{D951F08A-C4BE-4F95-A9C2-C0184E461816}" type="presOf" srcId="{A0C237BD-C111-468D-9EBD-AC447B67159D}" destId="{21839A25-ECF8-434A-801A-9388FEC26582}" srcOrd="0" destOrd="0" presId="urn:microsoft.com/office/officeart/2008/layout/AlternatingHexagons"/>
    <dgm:cxn modelId="{F19A0E8C-5FA1-492F-A588-EFABAC3CB181}" srcId="{9DBF728B-0B8F-4DC6-8D1E-0AFB24EEDBC7}" destId="{6626573A-D521-4153-BF54-DF01D7E77864}" srcOrd="8" destOrd="0" parTransId="{C94D9CE2-D361-42F8-BF4F-47E310D659F0}" sibTransId="{E313579A-7E35-4710-80B1-FCCD6E173464}"/>
    <dgm:cxn modelId="{E10F818F-37FB-488E-BEBA-01D6B98E6813}" type="presOf" srcId="{9DBF728B-0B8F-4DC6-8D1E-0AFB24EEDBC7}" destId="{C75463F4-B1FA-4FAB-BB74-C69043E2CAF4}" srcOrd="0" destOrd="0" presId="urn:microsoft.com/office/officeart/2008/layout/AlternatingHexagons"/>
    <dgm:cxn modelId="{A26C0791-B17F-466F-875A-6F391BA1438E}" srcId="{9DBF728B-0B8F-4DC6-8D1E-0AFB24EEDBC7}" destId="{E98C91E8-661E-4D22-9B5B-D2D4160AC7DD}" srcOrd="3" destOrd="0" parTransId="{F3B2B542-B1B0-4FA0-8507-712CCAC61AB2}" sibTransId="{082B72C8-F6A0-4FBC-83FD-A7ADBA1A9274}"/>
    <dgm:cxn modelId="{32F4B9A4-DD86-430B-AC21-A1ECFB9EDEF4}" srcId="{9DBF728B-0B8F-4DC6-8D1E-0AFB24EEDBC7}" destId="{E8E5D032-9E06-445A-B53B-43B840B140C6}" srcOrd="5" destOrd="0" parTransId="{29A4C3D8-6DCD-4ACB-AF77-BADAE1F6FDA0}" sibTransId="{3697A826-8C20-4339-A343-F5980DD7D542}"/>
    <dgm:cxn modelId="{811864A8-CE90-4C16-AE10-E6A6077922EF}" type="presOf" srcId="{EF725C8B-6B45-41EA-A225-EB219043D63F}" destId="{31C57C84-D932-4A5C-A998-E88174C50BB4}" srcOrd="0" destOrd="0" presId="urn:microsoft.com/office/officeart/2008/layout/AlternatingHexagons"/>
    <dgm:cxn modelId="{AF45BAA8-B9C0-4A56-963E-DDEDCF003E4D}" type="presOf" srcId="{7D1E27A0-4073-484E-B415-82580D10452D}" destId="{EBE2C93A-977E-460F-8216-9915FE362666}" srcOrd="0" destOrd="0" presId="urn:microsoft.com/office/officeart/2008/layout/AlternatingHexagons"/>
    <dgm:cxn modelId="{9934AAA9-2B59-4C66-A3D4-6FBAF3C7DFD5}" type="presOf" srcId="{0D09D62F-B6E8-451B-A3E3-28F98A527AED}" destId="{9A69F386-459D-40F4-B823-032C2ADA03C0}" srcOrd="0" destOrd="0" presId="urn:microsoft.com/office/officeart/2008/layout/AlternatingHexagons"/>
    <dgm:cxn modelId="{88CDE0B6-CAC5-4B90-999A-4CE047420A73}" srcId="{9DBF728B-0B8F-4DC6-8D1E-0AFB24EEDBC7}" destId="{7847C5A1-EB57-4A7C-B526-9F1FEB7E3D24}" srcOrd="1" destOrd="0" parTransId="{879E8B17-288C-4AD8-B1C1-A02EE21B4A39}" sibTransId="{7D1E27A0-4073-484E-B415-82580D10452D}"/>
    <dgm:cxn modelId="{DCA153C6-3C7E-4F79-A0E6-39F163BD3E01}" type="presOf" srcId="{FB8AB484-13D8-422E-AD9E-0A75524CBB41}" destId="{7AD053F1-12B1-423D-BAFE-7421C01D5A5F}" srcOrd="0" destOrd="0" presId="urn:microsoft.com/office/officeart/2008/layout/AlternatingHexagons"/>
    <dgm:cxn modelId="{EF418CCE-ADCD-4926-8531-99B41F2F0D2A}" type="presOf" srcId="{B4DD8E8A-237F-4D53-8C45-52DE84302590}" destId="{418FB60C-A216-4884-8F72-481ECAF01B65}" srcOrd="0" destOrd="0" presId="urn:microsoft.com/office/officeart/2008/layout/AlternatingHexagons"/>
    <dgm:cxn modelId="{ACBF31DA-D9B0-43DD-B804-AE3CC49C0411}" type="presOf" srcId="{1274287D-2F5D-4FB3-8A0A-E2B4B1FBDC82}" destId="{04FDA12C-8F42-45E0-8EBA-C7C6BB9FEFF8}" srcOrd="0" destOrd="0" presId="urn:microsoft.com/office/officeart/2008/layout/AlternatingHexagons"/>
    <dgm:cxn modelId="{8ADC6EE8-05E4-400D-8B01-77AE35CF6319}" srcId="{9DBF728B-0B8F-4DC6-8D1E-0AFB24EEDBC7}" destId="{1274287D-2F5D-4FB3-8A0A-E2B4B1FBDC82}" srcOrd="7" destOrd="0" parTransId="{AE02D8F2-6748-483C-A5A8-206D2198A472}" sibTransId="{94ABE751-B211-478B-93CA-D5BD6AFBC752}"/>
    <dgm:cxn modelId="{340656F1-0B7E-4C2C-A112-217898FE7131}" srcId="{9DBF728B-0B8F-4DC6-8D1E-0AFB24EEDBC7}" destId="{EF725C8B-6B45-41EA-A225-EB219043D63F}" srcOrd="2" destOrd="0" parTransId="{F0AE74F2-91BC-4C88-8E9E-C8559E687133}" sibTransId="{31DAAB48-4434-4279-9CC6-BCF0187309C5}"/>
    <dgm:cxn modelId="{002629F8-AAB5-446E-88B5-FA59AAC6CC4F}" type="presOf" srcId="{31DAAB48-4434-4279-9CC6-BCF0187309C5}" destId="{5714080A-ED30-46D7-B80F-2F1DC4956204}" srcOrd="0" destOrd="0" presId="urn:microsoft.com/office/officeart/2008/layout/AlternatingHexagons"/>
    <dgm:cxn modelId="{DA8CDFFB-591C-4F12-8F75-DABD1CBABCB4}" type="presOf" srcId="{E8E5D032-9E06-445A-B53B-43B840B140C6}" destId="{17C03A38-0E02-447F-BFC1-1D753247F2DF}" srcOrd="0" destOrd="0" presId="urn:microsoft.com/office/officeart/2008/layout/AlternatingHexagons"/>
    <dgm:cxn modelId="{1DC2B9FF-3BA5-407F-9245-E8D7FDBFFA5F}" type="presOf" srcId="{6626573A-D521-4153-BF54-DF01D7E77864}" destId="{E3DE80A2-D937-4324-8F61-894D7939DD73}" srcOrd="0" destOrd="0" presId="urn:microsoft.com/office/officeart/2008/layout/AlternatingHexagons"/>
    <dgm:cxn modelId="{FCDF5439-E62A-42D9-8CF8-4CE0E82489F5}" type="presParOf" srcId="{C75463F4-B1FA-4FAB-BB74-C69043E2CAF4}" destId="{ADC9D8AE-9764-428D-B9A6-CD64629870C7}" srcOrd="0" destOrd="0" presId="urn:microsoft.com/office/officeart/2008/layout/AlternatingHexagons"/>
    <dgm:cxn modelId="{211FED46-F3E6-4C29-9DF3-58A7F92C43D7}" type="presParOf" srcId="{ADC9D8AE-9764-428D-B9A6-CD64629870C7}" destId="{7AD053F1-12B1-423D-BAFE-7421C01D5A5F}" srcOrd="0" destOrd="0" presId="urn:microsoft.com/office/officeart/2008/layout/AlternatingHexagons"/>
    <dgm:cxn modelId="{481A4D5C-B87B-4873-A3D0-68729AD6A2CF}" type="presParOf" srcId="{ADC9D8AE-9764-428D-B9A6-CD64629870C7}" destId="{568B812C-11BF-49FC-A9DD-85DBB8209746}" srcOrd="1" destOrd="0" presId="urn:microsoft.com/office/officeart/2008/layout/AlternatingHexagons"/>
    <dgm:cxn modelId="{9AA6F993-BB28-471B-9E58-85C50B027F80}" type="presParOf" srcId="{ADC9D8AE-9764-428D-B9A6-CD64629870C7}" destId="{D3E851E5-0700-4FA6-BC0F-A86CF1C9B773}" srcOrd="2" destOrd="0" presId="urn:microsoft.com/office/officeart/2008/layout/AlternatingHexagons"/>
    <dgm:cxn modelId="{F194361A-770E-43D0-BF7F-5DFDC39A128B}" type="presParOf" srcId="{ADC9D8AE-9764-428D-B9A6-CD64629870C7}" destId="{8F637E14-8600-4EB0-87CF-513F7870B3E4}" srcOrd="3" destOrd="0" presId="urn:microsoft.com/office/officeart/2008/layout/AlternatingHexagons"/>
    <dgm:cxn modelId="{85840CE4-ACE9-4066-AC22-AEB0CD3AECD6}" type="presParOf" srcId="{ADC9D8AE-9764-428D-B9A6-CD64629870C7}" destId="{EA76B8AC-0930-4C72-B9B9-721B3C536CFC}" srcOrd="4" destOrd="0" presId="urn:microsoft.com/office/officeart/2008/layout/AlternatingHexagons"/>
    <dgm:cxn modelId="{54FE1149-5CAF-468F-95E9-8A7BAD971CAC}" type="presParOf" srcId="{C75463F4-B1FA-4FAB-BB74-C69043E2CAF4}" destId="{18263CE9-9C4F-4AC4-9C30-8E7A756D959B}" srcOrd="1" destOrd="0" presId="urn:microsoft.com/office/officeart/2008/layout/AlternatingHexagons"/>
    <dgm:cxn modelId="{227F6D60-4BE4-4B55-92BD-D1B803FCE671}" type="presParOf" srcId="{C75463F4-B1FA-4FAB-BB74-C69043E2CAF4}" destId="{C84C9389-A1E4-465B-BA13-B44F70C3F81E}" srcOrd="2" destOrd="0" presId="urn:microsoft.com/office/officeart/2008/layout/AlternatingHexagons"/>
    <dgm:cxn modelId="{28D4C73B-5A02-494E-B65E-8DA54C2E8142}" type="presParOf" srcId="{C84C9389-A1E4-465B-BA13-B44F70C3F81E}" destId="{961C5909-B2D2-41B7-8EB5-725A6EBAD391}" srcOrd="0" destOrd="0" presId="urn:microsoft.com/office/officeart/2008/layout/AlternatingHexagons"/>
    <dgm:cxn modelId="{776D6D31-6E03-497C-91AA-E61F5CF19A11}" type="presParOf" srcId="{C84C9389-A1E4-465B-BA13-B44F70C3F81E}" destId="{6F546C26-E021-4B8F-B92F-B6FD99E64E55}" srcOrd="1" destOrd="0" presId="urn:microsoft.com/office/officeart/2008/layout/AlternatingHexagons"/>
    <dgm:cxn modelId="{C0FC5AA4-1A60-44FA-BC6E-B7EC784BF1C7}" type="presParOf" srcId="{C84C9389-A1E4-465B-BA13-B44F70C3F81E}" destId="{E4FFC9CA-D350-4D49-8A4C-1C4E8898BD2A}" srcOrd="2" destOrd="0" presId="urn:microsoft.com/office/officeart/2008/layout/AlternatingHexagons"/>
    <dgm:cxn modelId="{565BD9BD-C481-45B2-8D8C-03DAE5FC5B51}" type="presParOf" srcId="{C84C9389-A1E4-465B-BA13-B44F70C3F81E}" destId="{D9B0128C-8C01-49D7-AC7C-2B6B37AFDB23}" srcOrd="3" destOrd="0" presId="urn:microsoft.com/office/officeart/2008/layout/AlternatingHexagons"/>
    <dgm:cxn modelId="{E482FEAD-2324-4969-A047-929C2DD8C002}" type="presParOf" srcId="{C84C9389-A1E4-465B-BA13-B44F70C3F81E}" destId="{EBE2C93A-977E-460F-8216-9915FE362666}" srcOrd="4" destOrd="0" presId="urn:microsoft.com/office/officeart/2008/layout/AlternatingHexagons"/>
    <dgm:cxn modelId="{8A4FB640-AAF3-4C17-BC59-E51EED1910DA}" type="presParOf" srcId="{C75463F4-B1FA-4FAB-BB74-C69043E2CAF4}" destId="{00B8E5A9-C279-4505-B830-5D3AA1DA7981}" srcOrd="3" destOrd="0" presId="urn:microsoft.com/office/officeart/2008/layout/AlternatingHexagons"/>
    <dgm:cxn modelId="{1AF35A43-ABD8-4747-9EB8-73FC310644A4}" type="presParOf" srcId="{C75463F4-B1FA-4FAB-BB74-C69043E2CAF4}" destId="{583E8362-C365-485D-9FC3-B92AC0C04C94}" srcOrd="4" destOrd="0" presId="urn:microsoft.com/office/officeart/2008/layout/AlternatingHexagons"/>
    <dgm:cxn modelId="{40FFB323-E2C0-4876-B6B4-3B7084415C9C}" type="presParOf" srcId="{583E8362-C365-485D-9FC3-B92AC0C04C94}" destId="{31C57C84-D932-4A5C-A998-E88174C50BB4}" srcOrd="0" destOrd="0" presId="urn:microsoft.com/office/officeart/2008/layout/AlternatingHexagons"/>
    <dgm:cxn modelId="{86A68037-BE77-404E-ADB2-A53B58FCE898}" type="presParOf" srcId="{583E8362-C365-485D-9FC3-B92AC0C04C94}" destId="{0FFBE171-F2FE-4165-99E9-DB921B1D6596}" srcOrd="1" destOrd="0" presId="urn:microsoft.com/office/officeart/2008/layout/AlternatingHexagons"/>
    <dgm:cxn modelId="{CE8E13EB-8E70-41CB-92C3-38446FC6137D}" type="presParOf" srcId="{583E8362-C365-485D-9FC3-B92AC0C04C94}" destId="{A13D3B9B-8F2D-4D42-8C92-AD0CC3533490}" srcOrd="2" destOrd="0" presId="urn:microsoft.com/office/officeart/2008/layout/AlternatingHexagons"/>
    <dgm:cxn modelId="{35C1F972-006A-4734-B3DF-E56538AF950A}" type="presParOf" srcId="{583E8362-C365-485D-9FC3-B92AC0C04C94}" destId="{8BFB11F5-6BF5-4343-8D0F-1C8189AC8542}" srcOrd="3" destOrd="0" presId="urn:microsoft.com/office/officeart/2008/layout/AlternatingHexagons"/>
    <dgm:cxn modelId="{46B10606-798C-4B07-94B3-2BB175D2586E}" type="presParOf" srcId="{583E8362-C365-485D-9FC3-B92AC0C04C94}" destId="{5714080A-ED30-46D7-B80F-2F1DC4956204}" srcOrd="4" destOrd="0" presId="urn:microsoft.com/office/officeart/2008/layout/AlternatingHexagons"/>
    <dgm:cxn modelId="{CB42396E-701C-4B10-8D14-86062EC48647}" type="presParOf" srcId="{C75463F4-B1FA-4FAB-BB74-C69043E2CAF4}" destId="{AB8167BC-479E-4712-9C32-DF8F1A2614DC}" srcOrd="5" destOrd="0" presId="urn:microsoft.com/office/officeart/2008/layout/AlternatingHexagons"/>
    <dgm:cxn modelId="{8E6A4E60-8403-4F7D-83B0-7CCDF8198CEB}" type="presParOf" srcId="{C75463F4-B1FA-4FAB-BB74-C69043E2CAF4}" destId="{92DCE42D-61BB-4FA6-9AA8-4C54E616B168}" srcOrd="6" destOrd="0" presId="urn:microsoft.com/office/officeart/2008/layout/AlternatingHexagons"/>
    <dgm:cxn modelId="{99E73520-D0B5-468B-A770-AB2FE771CA7D}" type="presParOf" srcId="{92DCE42D-61BB-4FA6-9AA8-4C54E616B168}" destId="{453D01B2-EF1D-4EFA-B666-27D3AE939536}" srcOrd="0" destOrd="0" presId="urn:microsoft.com/office/officeart/2008/layout/AlternatingHexagons"/>
    <dgm:cxn modelId="{EE22DD3C-C5EF-496C-A68E-96B8B7A2D425}" type="presParOf" srcId="{92DCE42D-61BB-4FA6-9AA8-4C54E616B168}" destId="{9B4830AA-AD4C-48C6-8870-0A4EDFB73FAD}" srcOrd="1" destOrd="0" presId="urn:microsoft.com/office/officeart/2008/layout/AlternatingHexagons"/>
    <dgm:cxn modelId="{FD438BD2-D8EF-4FD1-9A45-FA0188B91ABA}" type="presParOf" srcId="{92DCE42D-61BB-4FA6-9AA8-4C54E616B168}" destId="{74DAB473-8258-4E6E-97D4-FC1295BEEB93}" srcOrd="2" destOrd="0" presId="urn:microsoft.com/office/officeart/2008/layout/AlternatingHexagons"/>
    <dgm:cxn modelId="{121DC2ED-B168-4F8E-9E9E-CCD806DB42CF}" type="presParOf" srcId="{92DCE42D-61BB-4FA6-9AA8-4C54E616B168}" destId="{D9240252-31FF-4BE7-A4BB-B0CBCB1169B5}" srcOrd="3" destOrd="0" presId="urn:microsoft.com/office/officeart/2008/layout/AlternatingHexagons"/>
    <dgm:cxn modelId="{5D47A4A1-ED52-4F77-B9B8-09FE82B4F57A}" type="presParOf" srcId="{92DCE42D-61BB-4FA6-9AA8-4C54E616B168}" destId="{32CF4066-B39B-4FDF-AF7B-0E97A3A3B8AC}" srcOrd="4" destOrd="0" presId="urn:microsoft.com/office/officeart/2008/layout/AlternatingHexagons"/>
    <dgm:cxn modelId="{820F8A94-BDA4-4073-98F7-113EF7E25C43}" type="presParOf" srcId="{C75463F4-B1FA-4FAB-BB74-C69043E2CAF4}" destId="{21D50020-E886-4182-9D43-AAAC255CFC03}" srcOrd="7" destOrd="0" presId="urn:microsoft.com/office/officeart/2008/layout/AlternatingHexagons"/>
    <dgm:cxn modelId="{7A8F1CDB-6065-4BE0-83A6-63A3701C2D6D}" type="presParOf" srcId="{C75463F4-B1FA-4FAB-BB74-C69043E2CAF4}" destId="{F66506B8-21C7-44CF-A06F-B4BD7C7584F0}" srcOrd="8" destOrd="0" presId="urn:microsoft.com/office/officeart/2008/layout/AlternatingHexagons"/>
    <dgm:cxn modelId="{41473F7A-D810-42C5-9DDE-A4B80B080D5B}" type="presParOf" srcId="{F66506B8-21C7-44CF-A06F-B4BD7C7584F0}" destId="{21839A25-ECF8-434A-801A-9388FEC26582}" srcOrd="0" destOrd="0" presId="urn:microsoft.com/office/officeart/2008/layout/AlternatingHexagons"/>
    <dgm:cxn modelId="{92876004-292C-491A-8205-F89EA1DF936A}" type="presParOf" srcId="{F66506B8-21C7-44CF-A06F-B4BD7C7584F0}" destId="{7268EBDC-B4CE-40EC-87B9-0B90A4FAEE44}" srcOrd="1" destOrd="0" presId="urn:microsoft.com/office/officeart/2008/layout/AlternatingHexagons"/>
    <dgm:cxn modelId="{DECACA68-A6E6-4B1B-A070-8504FBDF8875}" type="presParOf" srcId="{F66506B8-21C7-44CF-A06F-B4BD7C7584F0}" destId="{2D74D81D-55AA-4927-B18A-07D1648F02E3}" srcOrd="2" destOrd="0" presId="urn:microsoft.com/office/officeart/2008/layout/AlternatingHexagons"/>
    <dgm:cxn modelId="{17B48938-361C-481A-A106-003C8CEBD523}" type="presParOf" srcId="{F66506B8-21C7-44CF-A06F-B4BD7C7584F0}" destId="{588B8710-F1E2-437D-8931-7C1CBDF2FA77}" srcOrd="3" destOrd="0" presId="urn:microsoft.com/office/officeart/2008/layout/AlternatingHexagons"/>
    <dgm:cxn modelId="{5971C33A-E0B4-4B48-B184-7B7F586638DB}" type="presParOf" srcId="{F66506B8-21C7-44CF-A06F-B4BD7C7584F0}" destId="{9A69F386-459D-40F4-B823-032C2ADA03C0}" srcOrd="4" destOrd="0" presId="urn:microsoft.com/office/officeart/2008/layout/AlternatingHexagons"/>
    <dgm:cxn modelId="{B2A3727A-DFA8-4F6C-B228-992701D09B58}" type="presParOf" srcId="{C75463F4-B1FA-4FAB-BB74-C69043E2CAF4}" destId="{BF3828AB-0587-4F2B-BDC7-7F410478CE71}" srcOrd="9" destOrd="0" presId="urn:microsoft.com/office/officeart/2008/layout/AlternatingHexagons"/>
    <dgm:cxn modelId="{B785D2A3-A8EE-4E6B-8614-2BD6A070F23A}" type="presParOf" srcId="{C75463F4-B1FA-4FAB-BB74-C69043E2CAF4}" destId="{CEA443E5-A963-4565-B14D-2CFDB93F2C63}" srcOrd="10" destOrd="0" presId="urn:microsoft.com/office/officeart/2008/layout/AlternatingHexagons"/>
    <dgm:cxn modelId="{3EA58D2A-AE56-4910-A38F-7A0B558BEA09}" type="presParOf" srcId="{CEA443E5-A963-4565-B14D-2CFDB93F2C63}" destId="{17C03A38-0E02-447F-BFC1-1D753247F2DF}" srcOrd="0" destOrd="0" presId="urn:microsoft.com/office/officeart/2008/layout/AlternatingHexagons"/>
    <dgm:cxn modelId="{A73BDE40-178A-4897-A9A7-448F1CBC6213}" type="presParOf" srcId="{CEA443E5-A963-4565-B14D-2CFDB93F2C63}" destId="{1CCFD42E-06B8-4B5B-976F-33B18AD16754}" srcOrd="1" destOrd="0" presId="urn:microsoft.com/office/officeart/2008/layout/AlternatingHexagons"/>
    <dgm:cxn modelId="{F04BD6F7-CE62-46BB-85F1-8C55D6B43737}" type="presParOf" srcId="{CEA443E5-A963-4565-B14D-2CFDB93F2C63}" destId="{495518AB-8230-4E02-AB62-EA7B910CC0B1}" srcOrd="2" destOrd="0" presId="urn:microsoft.com/office/officeart/2008/layout/AlternatingHexagons"/>
    <dgm:cxn modelId="{0189E186-6F8F-4CA2-BBDF-9FE5F32C46F2}" type="presParOf" srcId="{CEA443E5-A963-4565-B14D-2CFDB93F2C63}" destId="{F9BEF6C7-A8AF-4D5A-8D71-06CCAA84326D}" srcOrd="3" destOrd="0" presId="urn:microsoft.com/office/officeart/2008/layout/AlternatingHexagons"/>
    <dgm:cxn modelId="{6BE825D9-A963-403F-B81F-A560272CB85C}" type="presParOf" srcId="{CEA443E5-A963-4565-B14D-2CFDB93F2C63}" destId="{7D6913A8-3A15-4D50-BD54-565C68FD8F8F}" srcOrd="4" destOrd="0" presId="urn:microsoft.com/office/officeart/2008/layout/AlternatingHexagons"/>
    <dgm:cxn modelId="{C55531A2-3AE1-44CE-B567-D1E6249FEEE4}" type="presParOf" srcId="{C75463F4-B1FA-4FAB-BB74-C69043E2CAF4}" destId="{3F99AD00-4887-4509-A93C-E6F3CBBAA666}" srcOrd="11" destOrd="0" presId="urn:microsoft.com/office/officeart/2008/layout/AlternatingHexagons"/>
    <dgm:cxn modelId="{3DFD5EF6-F517-4986-B63E-8CB847AECE3A}" type="presParOf" srcId="{C75463F4-B1FA-4FAB-BB74-C69043E2CAF4}" destId="{57D29D1B-60A3-4798-8D23-B97F3DF348A6}" srcOrd="12" destOrd="0" presId="urn:microsoft.com/office/officeart/2008/layout/AlternatingHexagons"/>
    <dgm:cxn modelId="{066767D2-AAE1-4B7F-A360-9FAA5C1AB6CD}" type="presParOf" srcId="{57D29D1B-60A3-4798-8D23-B97F3DF348A6}" destId="{C1D6FD41-A8FB-4B5C-A79B-3E5DC47E3189}" srcOrd="0" destOrd="0" presId="urn:microsoft.com/office/officeart/2008/layout/AlternatingHexagons"/>
    <dgm:cxn modelId="{99502EFB-A87F-4F07-A01F-F58F6EE6C500}" type="presParOf" srcId="{57D29D1B-60A3-4798-8D23-B97F3DF348A6}" destId="{407A0938-9BBB-46F1-B68C-E0F3392F764C}" srcOrd="1" destOrd="0" presId="urn:microsoft.com/office/officeart/2008/layout/AlternatingHexagons"/>
    <dgm:cxn modelId="{DDA44A54-1A11-4A4F-A5BE-91097B18DA9F}" type="presParOf" srcId="{57D29D1B-60A3-4798-8D23-B97F3DF348A6}" destId="{BF667736-8410-4DC3-B6E2-35FB79B8E33F}" srcOrd="2" destOrd="0" presId="urn:microsoft.com/office/officeart/2008/layout/AlternatingHexagons"/>
    <dgm:cxn modelId="{A6F73844-82E6-4000-BE8C-00B83352108C}" type="presParOf" srcId="{57D29D1B-60A3-4798-8D23-B97F3DF348A6}" destId="{E6225CE3-3A43-4DAB-B026-8F3ABAF9F7EF}" srcOrd="3" destOrd="0" presId="urn:microsoft.com/office/officeart/2008/layout/AlternatingHexagons"/>
    <dgm:cxn modelId="{EFE64851-38F0-4D2F-BDA4-158C8D59F7E8}" type="presParOf" srcId="{57D29D1B-60A3-4798-8D23-B97F3DF348A6}" destId="{418FB60C-A216-4884-8F72-481ECAF01B65}" srcOrd="4" destOrd="0" presId="urn:microsoft.com/office/officeart/2008/layout/AlternatingHexagons"/>
    <dgm:cxn modelId="{ABE49F94-894B-404D-BE21-EA703B2CA4F9}" type="presParOf" srcId="{C75463F4-B1FA-4FAB-BB74-C69043E2CAF4}" destId="{0515BFCD-806F-4D4A-9E9C-0C54FABDE2A3}" srcOrd="13" destOrd="0" presId="urn:microsoft.com/office/officeart/2008/layout/AlternatingHexagons"/>
    <dgm:cxn modelId="{85A7E692-E7DB-435C-9B89-E403FF66C94F}" type="presParOf" srcId="{C75463F4-B1FA-4FAB-BB74-C69043E2CAF4}" destId="{0B44E1CA-2D81-40E1-B734-DF2B90879DE1}" srcOrd="14" destOrd="0" presId="urn:microsoft.com/office/officeart/2008/layout/AlternatingHexagons"/>
    <dgm:cxn modelId="{D9ABD573-E15B-479A-88B6-96455DC3DB29}" type="presParOf" srcId="{0B44E1CA-2D81-40E1-B734-DF2B90879DE1}" destId="{04FDA12C-8F42-45E0-8EBA-C7C6BB9FEFF8}" srcOrd="0" destOrd="0" presId="urn:microsoft.com/office/officeart/2008/layout/AlternatingHexagons"/>
    <dgm:cxn modelId="{7A0096BB-FCD1-4A8C-804B-5B3455AE115F}" type="presParOf" srcId="{0B44E1CA-2D81-40E1-B734-DF2B90879DE1}" destId="{54E63925-D797-4DA4-A3F0-AC0C31C94A94}" srcOrd="1" destOrd="0" presId="urn:microsoft.com/office/officeart/2008/layout/AlternatingHexagons"/>
    <dgm:cxn modelId="{4BCA0E45-7207-4553-BDC4-E73E1B5F3297}" type="presParOf" srcId="{0B44E1CA-2D81-40E1-B734-DF2B90879DE1}" destId="{A086ACAF-6F4B-4A18-9176-8E300B8A7377}" srcOrd="2" destOrd="0" presId="urn:microsoft.com/office/officeart/2008/layout/AlternatingHexagons"/>
    <dgm:cxn modelId="{788CD55D-8CB2-4021-B6A7-87E36F6B4254}" type="presParOf" srcId="{0B44E1CA-2D81-40E1-B734-DF2B90879DE1}" destId="{99415FB1-5BD8-474A-8E8D-C2CB947D4852}" srcOrd="3" destOrd="0" presId="urn:microsoft.com/office/officeart/2008/layout/AlternatingHexagons"/>
    <dgm:cxn modelId="{05529EA6-8569-4ADF-A93E-324D388213AE}" type="presParOf" srcId="{0B44E1CA-2D81-40E1-B734-DF2B90879DE1}" destId="{464A4C71-AE15-4BED-9EEB-12E4B5C8B00D}" srcOrd="4" destOrd="0" presId="urn:microsoft.com/office/officeart/2008/layout/AlternatingHexagons"/>
    <dgm:cxn modelId="{8BDE7884-70DA-4121-A13C-B83E512735F7}" type="presParOf" srcId="{C75463F4-B1FA-4FAB-BB74-C69043E2CAF4}" destId="{23035A97-F9F2-4578-8BA8-AC2ABC1E5050}" srcOrd="15" destOrd="0" presId="urn:microsoft.com/office/officeart/2008/layout/AlternatingHexagons"/>
    <dgm:cxn modelId="{02E4EA1F-F4EC-4B7E-8C62-B348D67CF02D}" type="presParOf" srcId="{C75463F4-B1FA-4FAB-BB74-C69043E2CAF4}" destId="{E989C2AD-611A-4A64-8CC3-7702AD368E5F}" srcOrd="16" destOrd="0" presId="urn:microsoft.com/office/officeart/2008/layout/AlternatingHexagons"/>
    <dgm:cxn modelId="{8A72A95A-2E9B-4CEE-AFB2-9F3E674CAF35}" type="presParOf" srcId="{E989C2AD-611A-4A64-8CC3-7702AD368E5F}" destId="{E3DE80A2-D937-4324-8F61-894D7939DD73}" srcOrd="0" destOrd="0" presId="urn:microsoft.com/office/officeart/2008/layout/AlternatingHexagons"/>
    <dgm:cxn modelId="{68CA8723-900A-44E8-AB40-F30C09BEFDC6}" type="presParOf" srcId="{E989C2AD-611A-4A64-8CC3-7702AD368E5F}" destId="{225FEEAF-33C2-45F8-A0AA-6EBC153159B7}" srcOrd="1" destOrd="0" presId="urn:microsoft.com/office/officeart/2008/layout/AlternatingHexagons"/>
    <dgm:cxn modelId="{27687B3B-2E6E-4046-A8A8-953AF0F3EC05}" type="presParOf" srcId="{E989C2AD-611A-4A64-8CC3-7702AD368E5F}" destId="{05B849C4-5842-458F-90FA-127599C7B5A5}" srcOrd="2" destOrd="0" presId="urn:microsoft.com/office/officeart/2008/layout/AlternatingHexagons"/>
    <dgm:cxn modelId="{888A1F26-3A24-4CDE-A6C5-4166A76417D6}" type="presParOf" srcId="{E989C2AD-611A-4A64-8CC3-7702AD368E5F}" destId="{EE9038F4-8278-4414-BD97-5E2C29C0BF1D}" srcOrd="3" destOrd="0" presId="urn:microsoft.com/office/officeart/2008/layout/AlternatingHexagons"/>
    <dgm:cxn modelId="{FE09D852-DBEB-4034-943B-9F2AEDE6AFE1}" type="presParOf" srcId="{E989C2AD-611A-4A64-8CC3-7702AD368E5F}" destId="{3F0E9F7D-D646-4005-8DCC-AF3217957BF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053F1-12B1-423D-BAFE-7421C01D5A5F}">
      <dsp:nvSpPr>
        <dsp:cNvPr id="0" name=""/>
        <dsp:cNvSpPr/>
      </dsp:nvSpPr>
      <dsp:spPr>
        <a:xfrm rot="5400000">
          <a:off x="3883800" y="317077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医治</a:t>
          </a:r>
        </a:p>
      </dsp:txBody>
      <dsp:txXfrm rot="-5400000">
        <a:off x="4110582" y="419778"/>
        <a:ext cx="677095" cy="778271"/>
      </dsp:txXfrm>
    </dsp:sp>
    <dsp:sp modelId="{568B812C-11BF-49FC-A9DD-85DBB8209746}">
      <dsp:nvSpPr>
        <dsp:cNvPr id="0" name=""/>
        <dsp:cNvSpPr/>
      </dsp:nvSpPr>
      <dsp:spPr>
        <a:xfrm>
          <a:off x="4970816" y="469716"/>
          <a:ext cx="1261815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6B8AC-0930-4C72-B9B9-721B3C536CFC}">
      <dsp:nvSpPr>
        <dsp:cNvPr id="0" name=""/>
        <dsp:cNvSpPr/>
      </dsp:nvSpPr>
      <dsp:spPr>
        <a:xfrm rot="5400000">
          <a:off x="2390842" y="78463"/>
          <a:ext cx="1615859" cy="14589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64936"/>
            <a:satOff val="519"/>
            <a:lumOff val="-1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>
              <a:solidFill>
                <a:srgbClr val="FF0000"/>
              </a:solidFill>
            </a:rPr>
            <a:t>拯救</a:t>
          </a:r>
        </a:p>
      </dsp:txBody>
      <dsp:txXfrm rot="-5400000">
        <a:off x="2700653" y="256234"/>
        <a:ext cx="996237" cy="1103393"/>
      </dsp:txXfrm>
    </dsp:sp>
    <dsp:sp modelId="{961C5909-B2D2-41B7-8EB5-725A6EBAD391}">
      <dsp:nvSpPr>
        <dsp:cNvPr id="0" name=""/>
        <dsp:cNvSpPr/>
      </dsp:nvSpPr>
      <dsp:spPr>
        <a:xfrm rot="5400000">
          <a:off x="4928088" y="450851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529873"/>
            <a:satOff val="1038"/>
            <a:lumOff val="-3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释放</a:t>
          </a:r>
        </a:p>
      </dsp:txBody>
      <dsp:txXfrm rot="-5400000">
        <a:off x="5154870" y="553552"/>
        <a:ext cx="677095" cy="778271"/>
      </dsp:txXfrm>
    </dsp:sp>
    <dsp:sp modelId="{6F546C26-E021-4B8F-B92F-B6FD99E64E55}">
      <dsp:nvSpPr>
        <dsp:cNvPr id="0" name=""/>
        <dsp:cNvSpPr/>
      </dsp:nvSpPr>
      <dsp:spPr>
        <a:xfrm>
          <a:off x="2162258" y="1672020"/>
          <a:ext cx="1221112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2C93A-977E-460F-8216-9915FE362666}">
      <dsp:nvSpPr>
        <dsp:cNvPr id="0" name=""/>
        <dsp:cNvSpPr/>
      </dsp:nvSpPr>
      <dsp:spPr>
        <a:xfrm rot="5400000">
          <a:off x="5952889" y="584032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294809"/>
            <a:satOff val="1556"/>
            <a:lumOff val="-5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安慰</a:t>
          </a:r>
        </a:p>
      </dsp:txBody>
      <dsp:txXfrm rot="-5400000">
        <a:off x="6179671" y="686733"/>
        <a:ext cx="677095" cy="778271"/>
      </dsp:txXfrm>
    </dsp:sp>
    <dsp:sp modelId="{31C57C84-D932-4A5C-A998-E88174C50BB4}">
      <dsp:nvSpPr>
        <dsp:cNvPr id="0" name=""/>
        <dsp:cNvSpPr/>
      </dsp:nvSpPr>
      <dsp:spPr>
        <a:xfrm rot="5400000">
          <a:off x="3370489" y="1552611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059746"/>
            <a:satOff val="2075"/>
            <a:lumOff val="-7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喜乐</a:t>
          </a:r>
        </a:p>
      </dsp:txBody>
      <dsp:txXfrm rot="-5400000">
        <a:off x="3597271" y="1655312"/>
        <a:ext cx="677095" cy="778271"/>
      </dsp:txXfrm>
    </dsp:sp>
    <dsp:sp modelId="{0FFBE171-F2FE-4165-99E9-DB921B1D6596}">
      <dsp:nvSpPr>
        <dsp:cNvPr id="0" name=""/>
        <dsp:cNvSpPr/>
      </dsp:nvSpPr>
      <dsp:spPr>
        <a:xfrm>
          <a:off x="4970816" y="2631724"/>
          <a:ext cx="1261815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4080A-ED30-46D7-B80F-2F1DC4956204}">
      <dsp:nvSpPr>
        <dsp:cNvPr id="0" name=""/>
        <dsp:cNvSpPr/>
      </dsp:nvSpPr>
      <dsp:spPr>
        <a:xfrm rot="5400000">
          <a:off x="2258033" y="1527578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824682"/>
            <a:satOff val="2594"/>
            <a:lumOff val="-9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华冠</a:t>
          </a:r>
        </a:p>
      </dsp:txBody>
      <dsp:txXfrm rot="-5400000">
        <a:off x="2484815" y="1630279"/>
        <a:ext cx="677095" cy="778271"/>
      </dsp:txXfrm>
    </dsp:sp>
    <dsp:sp modelId="{453D01B2-EF1D-4EFA-B666-27D3AE939536}">
      <dsp:nvSpPr>
        <dsp:cNvPr id="0" name=""/>
        <dsp:cNvSpPr/>
      </dsp:nvSpPr>
      <dsp:spPr>
        <a:xfrm rot="5400000">
          <a:off x="4414768" y="1510731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589619"/>
            <a:satOff val="3113"/>
            <a:lumOff val="-108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赞美</a:t>
          </a:r>
        </a:p>
      </dsp:txBody>
      <dsp:txXfrm rot="-5400000">
        <a:off x="4641550" y="1613432"/>
        <a:ext cx="677095" cy="778271"/>
      </dsp:txXfrm>
    </dsp:sp>
    <dsp:sp modelId="{9B4830AA-AD4C-48C6-8870-0A4EDFB73FAD}">
      <dsp:nvSpPr>
        <dsp:cNvPr id="0" name=""/>
        <dsp:cNvSpPr/>
      </dsp:nvSpPr>
      <dsp:spPr>
        <a:xfrm>
          <a:off x="2162258" y="3591427"/>
          <a:ext cx="1221112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F4066-B39B-4FDF-AF7B-0E97A3A3B8AC}">
      <dsp:nvSpPr>
        <dsp:cNvPr id="0" name=""/>
        <dsp:cNvSpPr/>
      </dsp:nvSpPr>
      <dsp:spPr>
        <a:xfrm rot="5400000">
          <a:off x="5477136" y="1560808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354555"/>
            <a:satOff val="3631"/>
            <a:lumOff val="-12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公义</a:t>
          </a:r>
        </a:p>
      </dsp:txBody>
      <dsp:txXfrm rot="-5400000">
        <a:off x="5703918" y="1663509"/>
        <a:ext cx="677095" cy="778271"/>
      </dsp:txXfrm>
    </dsp:sp>
    <dsp:sp modelId="{21839A25-ECF8-434A-801A-9388FEC26582}">
      <dsp:nvSpPr>
        <dsp:cNvPr id="0" name=""/>
        <dsp:cNvSpPr/>
      </dsp:nvSpPr>
      <dsp:spPr>
        <a:xfrm rot="5400000">
          <a:off x="3921356" y="2479085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19491"/>
            <a:satOff val="4150"/>
            <a:lumOff val="-14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丰盛</a:t>
          </a:r>
        </a:p>
      </dsp:txBody>
      <dsp:txXfrm rot="-5400000">
        <a:off x="4148138" y="2581786"/>
        <a:ext cx="677095" cy="778271"/>
      </dsp:txXfrm>
    </dsp:sp>
    <dsp:sp modelId="{7268EBDC-B4CE-40EC-87B9-0B90A4FAEE44}">
      <dsp:nvSpPr>
        <dsp:cNvPr id="0" name=""/>
        <dsp:cNvSpPr/>
      </dsp:nvSpPr>
      <dsp:spPr>
        <a:xfrm>
          <a:off x="4970816" y="4551131"/>
          <a:ext cx="1261815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9F386-459D-40F4-B823-032C2ADA03C0}">
      <dsp:nvSpPr>
        <dsp:cNvPr id="0" name=""/>
        <dsp:cNvSpPr/>
      </dsp:nvSpPr>
      <dsp:spPr>
        <a:xfrm rot="5400000">
          <a:off x="2783875" y="2479085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884428"/>
            <a:satOff val="4669"/>
            <a:lumOff val="-162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重建</a:t>
          </a:r>
        </a:p>
      </dsp:txBody>
      <dsp:txXfrm rot="-5400000">
        <a:off x="3010657" y="2581786"/>
        <a:ext cx="677095" cy="778271"/>
      </dsp:txXfrm>
    </dsp:sp>
    <dsp:sp modelId="{17C03A38-0E02-447F-BFC1-1D753247F2DF}">
      <dsp:nvSpPr>
        <dsp:cNvPr id="0" name=""/>
        <dsp:cNvSpPr/>
      </dsp:nvSpPr>
      <dsp:spPr>
        <a:xfrm rot="5400000">
          <a:off x="3350581" y="3438788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649364"/>
            <a:satOff val="5188"/>
            <a:lumOff val="-181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新婚</a:t>
          </a:r>
        </a:p>
      </dsp:txBody>
      <dsp:txXfrm rot="-5400000">
        <a:off x="3577363" y="3541489"/>
        <a:ext cx="677095" cy="778271"/>
      </dsp:txXfrm>
    </dsp:sp>
    <dsp:sp modelId="{1CCFD42E-06B8-4B5B-976F-33B18AD16754}">
      <dsp:nvSpPr>
        <dsp:cNvPr id="0" name=""/>
        <dsp:cNvSpPr/>
      </dsp:nvSpPr>
      <dsp:spPr>
        <a:xfrm>
          <a:off x="2162258" y="5510835"/>
          <a:ext cx="1221112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913A8-3A15-4D50-BD54-565C68FD8F8F}">
      <dsp:nvSpPr>
        <dsp:cNvPr id="0" name=""/>
        <dsp:cNvSpPr/>
      </dsp:nvSpPr>
      <dsp:spPr>
        <a:xfrm rot="5400000">
          <a:off x="4482415" y="3438788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8414301"/>
            <a:satOff val="5706"/>
            <a:lumOff val="-199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盛宴</a:t>
          </a:r>
        </a:p>
      </dsp:txBody>
      <dsp:txXfrm rot="-5400000">
        <a:off x="4709197" y="3541489"/>
        <a:ext cx="677095" cy="778271"/>
      </dsp:txXfrm>
    </dsp:sp>
    <dsp:sp modelId="{C1D6FD41-A8FB-4B5C-A79B-3E5DC47E3189}">
      <dsp:nvSpPr>
        <dsp:cNvPr id="0" name=""/>
        <dsp:cNvSpPr/>
      </dsp:nvSpPr>
      <dsp:spPr>
        <a:xfrm rot="5400000">
          <a:off x="6050154" y="2492472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179237"/>
            <a:satOff val="6225"/>
            <a:lumOff val="-217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赐福</a:t>
          </a:r>
        </a:p>
      </dsp:txBody>
      <dsp:txXfrm rot="-5400000">
        <a:off x="6276936" y="2595173"/>
        <a:ext cx="677095" cy="778271"/>
      </dsp:txXfrm>
    </dsp:sp>
    <dsp:sp modelId="{407A0938-9BBB-46F1-B68C-E0F3392F764C}">
      <dsp:nvSpPr>
        <dsp:cNvPr id="0" name=""/>
        <dsp:cNvSpPr/>
      </dsp:nvSpPr>
      <dsp:spPr>
        <a:xfrm>
          <a:off x="4970816" y="6470539"/>
          <a:ext cx="1261815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FB60C-A216-4884-8F72-481ECAF01B65}">
      <dsp:nvSpPr>
        <dsp:cNvPr id="0" name=""/>
        <dsp:cNvSpPr/>
      </dsp:nvSpPr>
      <dsp:spPr>
        <a:xfrm rot="5400000">
          <a:off x="5548254" y="3438788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44173"/>
            <a:satOff val="6744"/>
            <a:lumOff val="-2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赏赐</a:t>
          </a:r>
        </a:p>
      </dsp:txBody>
      <dsp:txXfrm rot="-5400000">
        <a:off x="5775036" y="3541489"/>
        <a:ext cx="677095" cy="778271"/>
      </dsp:txXfrm>
    </dsp:sp>
    <dsp:sp modelId="{04FDA12C-8F42-45E0-8EBA-C7C6BB9FEFF8}">
      <dsp:nvSpPr>
        <dsp:cNvPr id="0" name=""/>
        <dsp:cNvSpPr/>
      </dsp:nvSpPr>
      <dsp:spPr>
        <a:xfrm rot="5400000">
          <a:off x="4969314" y="2467122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0709110"/>
            <a:satOff val="7263"/>
            <a:lumOff val="-25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0000"/>
              </a:solidFill>
            </a:rPr>
            <a:t>永约</a:t>
          </a:r>
        </a:p>
      </dsp:txBody>
      <dsp:txXfrm rot="-5400000">
        <a:off x="5196096" y="2569823"/>
        <a:ext cx="677095" cy="778271"/>
      </dsp:txXfrm>
    </dsp:sp>
    <dsp:sp modelId="{54E63925-D797-4DA4-A3F0-AC0C31C94A94}">
      <dsp:nvSpPr>
        <dsp:cNvPr id="0" name=""/>
        <dsp:cNvSpPr/>
      </dsp:nvSpPr>
      <dsp:spPr>
        <a:xfrm>
          <a:off x="2162258" y="7430242"/>
          <a:ext cx="1221112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A4C71-AE15-4BED-9EEB-12E4B5C8B00D}">
      <dsp:nvSpPr>
        <dsp:cNvPr id="0" name=""/>
        <dsp:cNvSpPr/>
      </dsp:nvSpPr>
      <dsp:spPr>
        <a:xfrm rot="5400000">
          <a:off x="6544166" y="1546370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1474046"/>
            <a:satOff val="7781"/>
            <a:lumOff val="-27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bg1"/>
              </a:solidFill>
            </a:rPr>
            <a:t>荣耀</a:t>
          </a:r>
        </a:p>
      </dsp:txBody>
      <dsp:txXfrm rot="-5400000">
        <a:off x="6770948" y="1649071"/>
        <a:ext cx="677095" cy="778271"/>
      </dsp:txXfrm>
    </dsp:sp>
    <dsp:sp modelId="{E3DE80A2-D937-4324-8F61-894D7939DD73}">
      <dsp:nvSpPr>
        <dsp:cNvPr id="0" name=""/>
        <dsp:cNvSpPr/>
      </dsp:nvSpPr>
      <dsp:spPr>
        <a:xfrm rot="5400000">
          <a:off x="6600628" y="3441999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38983"/>
            <a:satOff val="8300"/>
            <a:lumOff val="-289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bg1"/>
              </a:solidFill>
            </a:rPr>
            <a:t>眷顾</a:t>
          </a:r>
        </a:p>
      </dsp:txBody>
      <dsp:txXfrm rot="-5400000">
        <a:off x="6827410" y="3544700"/>
        <a:ext cx="677095" cy="778271"/>
      </dsp:txXfrm>
    </dsp:sp>
    <dsp:sp modelId="{225FEEAF-33C2-45F8-A0AA-6EBC153159B7}">
      <dsp:nvSpPr>
        <dsp:cNvPr id="0" name=""/>
        <dsp:cNvSpPr/>
      </dsp:nvSpPr>
      <dsp:spPr>
        <a:xfrm>
          <a:off x="4970816" y="8389946"/>
          <a:ext cx="1261815" cy="67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E9F7D-D646-4005-8DCC-AF3217957BF9}">
      <dsp:nvSpPr>
        <dsp:cNvPr id="0" name=""/>
        <dsp:cNvSpPr/>
      </dsp:nvSpPr>
      <dsp:spPr>
        <a:xfrm rot="5400000">
          <a:off x="2272109" y="3457738"/>
          <a:ext cx="1130659" cy="9836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003919"/>
            <a:satOff val="8819"/>
            <a:lumOff val="-3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bg1"/>
              </a:solidFill>
            </a:rPr>
            <a:t>新名</a:t>
          </a:r>
        </a:p>
      </dsp:txBody>
      <dsp:txXfrm rot="-5400000">
        <a:off x="2498891" y="3560439"/>
        <a:ext cx="677095" cy="77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不知道你有没有过非常沮丧的感受？我相信很多人都有过。</a:t>
            </a:r>
            <a:endParaRPr lang="en-US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有的人虽然物质富裕但心灵里感到贫穷、沮丧，好一点的，他的心会开始谦卑下来，这是他蒙福的开始；也有的人因经济压力或社会对他的要求而感到沮丧；历史上有很多人受恶人的欺压，得不到解救，大家应该可以想象那种沮丧；前段时间的新闻里，有位大学教授对周围的人和事感到绝望，选择跳河自杀；也有不少的小孩子，六日劳碌做他一切的功课、第七日</a:t>
            </a:r>
            <a:r>
              <a:rPr lang="en-US" altLang="zh-CN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继续劳碌做他一切的功课，身体和心灵都没有安息日，小小年纪面对学校的压力、家长的催逼，没有人给他真正的安慰和盼望，没有人教导他真正健全的“三观”，他想到漫漫人生路才刚刚开始，因此有的孩子选择用跳楼来结束自己刚刚开始的人生。</a:t>
            </a:r>
            <a:endParaRPr lang="en-US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停顿）请注意，下面我要讲一种更深的沮丧，有时候我们不是因着周围社会的问题而沮丧，那样的话我们还可以选择抱怨、推卸责任，而当我们深刻地来看自己，就会发现我们自己的罪也缠绕着我们（比如攀比、怨恨、怒气、冷漠、诡诈等等），让我们无法推卸给别人、同时又无法摆脱，它将我们困在监牢中，这会带来更深的沮丧。</a:t>
            </a:r>
            <a:endParaRPr lang="en-US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trike="noStrike" dirty="0"/>
              <a:t>这两章经文当时的背景：犹太人已经饱受亚述侵略之苦，后来亚述虽然退兵了，但以赛亚预言他们将来还会被掳到巴比伦，所以不论是以赛亚时代的犹太人、还是一百多年后那些被掳到异乡的犹太人，都是非常沮丧的。表面上他们可以抱怨外敌的入侵，但根源上又是因为犹太人自己的罪，所以神才借着外敌来惩罚他们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trike="noStrike" dirty="0"/>
              <a:t>在这样沮丧的背景下，赛宣告了一段好消息，关于耶和华的恩年。</a:t>
            </a:r>
            <a:endParaRPr lang="en-US" altLang="zh-CN" strike="noStrik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基督福音的影响延伸到社会层面，比如关于得释放：英国废除奴隶贸易、美国解放黑奴、中国近代 “不缠足会”、</a:t>
            </a:r>
            <a:r>
              <a:rPr lang="en-US" altLang="zh-CN" dirty="0"/>
              <a:t>……</a:t>
            </a:r>
            <a:endParaRPr lang="en-US" altLang="zh-CN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trike="noStrike" dirty="0"/>
              <a:t>*</a:t>
            </a:r>
            <a:r>
              <a:rPr lang="en-US" altLang="zh-CN" strike="noStrike" dirty="0"/>
              <a:t>Katie</a:t>
            </a:r>
            <a:r>
              <a:rPr lang="zh-CN" altLang="en-US" strike="noStrike" dirty="0"/>
              <a:t>一家收养中国三名弃婴（一个男孩地中海型贫血，两三周输一次血；两个女孩是盲童</a:t>
            </a:r>
            <a:r>
              <a:rPr lang="en-US" altLang="zh-CN" strike="noStrike" dirty="0"/>
              <a:t>+</a:t>
            </a:r>
            <a:r>
              <a:rPr lang="zh-CN" altLang="en-US" strike="noStrike" dirty="0"/>
              <a:t>自闭症），其中一位小女孩如今歌声非常动人，信仰的力量。我们就像被撇弃的孩子，被神接纳和眷顾。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8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trike="noStrike" dirty="0"/>
              <a:t>因着基督</a:t>
            </a:r>
            <a:r>
              <a:rPr lang="en-US" altLang="zh-CN" strike="noStrike" dirty="0"/>
              <a:t>……</a:t>
            </a:r>
            <a:r>
              <a:rPr lang="zh-CN" altLang="en-US" strike="noStrike" dirty="0"/>
              <a:t>。当你走在这个车水马龙的城市，豪华的商场、宽阔的马路、热闹的广场舞，我不知道除了表面的繁荣以外，你有没有感到一种深处的荒凉，就像这疫情、就像这冬天。现在上海以及很多地方都在努力打造“有温度的城市”，但是，真正的重建和温暖只有来自我们的神。</a:t>
            </a:r>
            <a:endParaRPr lang="en-US" altLang="zh-CN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12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过去以色列人向外进贡，现在反过来了。得益处不是只为了自己享受，是要让以色列人做神的祭司，赞美神、服侍神。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过去以色列人领受了这个祭司的使命，但没有做到。而借着那位完全的仆人耶稣，也借着真以色列人（神的选民）要实现这一使命，基督徒要做神的祭司。</a:t>
            </a:r>
            <a:endParaRPr lang="en-US" altLang="zh-CN" dirty="0"/>
          </a:p>
          <a:p>
            <a:r>
              <a:rPr lang="zh-CN" altLang="en-US" dirty="0"/>
              <a:t>神的子民为神做祭司的工作，外邦人服侍我们也确实存在（周日交通、治安、饭店等）。我们可以为此感谢神，也感谢这些人的工作，同时我们另一方面也要用爱心爱他们，传福音给他们，让他们也能来享受这安息。</a:t>
            </a:r>
            <a:endParaRPr lang="en-US" altLang="zh-CN" dirty="0"/>
          </a:p>
          <a:p>
            <a:r>
              <a:rPr lang="zh-CN" altLang="en-US" dirty="0"/>
              <a:t>一切归信主的外邦人也与以色列人一样蒙福，也可以加入神子民的行列。</a:t>
            </a:r>
            <a:endParaRPr lang="zh-CN" altLang="en-US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80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下面这些页过得快一些。</a:t>
            </a:r>
            <a:endParaRPr lang="zh-CN" altLang="en-US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022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trike="noStrike" dirty="0"/>
              <a:t>欢喜：自然的反应。你是否也有这样自然的反应？</a:t>
            </a:r>
            <a:endParaRPr lang="en-US" altLang="zh-CN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trike="noStrike" dirty="0"/>
              <a:t>今年几场婚礼，新郎新娘装饰都很好，婚礼神圣而美好。有些人可能没经历过，难免有些失落，但神怎么来安慰他们呢：神已经</a:t>
            </a:r>
            <a:r>
              <a:rPr lang="en-US" altLang="zh-CN" strike="noStrike" dirty="0"/>
              <a:t>/</a:t>
            </a:r>
            <a:r>
              <a:rPr lang="zh-CN" altLang="en-US" strike="noStrike" dirty="0"/>
              <a:t>将最终赐下新人的华冠和装饰给每一位祂的儿女，教会要做基督的新妇。*</a:t>
            </a:r>
            <a:r>
              <a:rPr lang="en-US" altLang="zh-CN" strike="noStrike" dirty="0"/>
              <a:t>Cinderella</a:t>
            </a:r>
            <a:r>
              <a:rPr lang="zh-CN" altLang="en-US" strike="noStrike" dirty="0"/>
              <a:t>。</a:t>
            </a:r>
            <a:endParaRPr lang="en-US" altLang="zh-CN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trike="noStrike" dirty="0"/>
              <a:t>欢喜，不只因为“我”，也因为看到“全地”</a:t>
            </a:r>
            <a:r>
              <a:rPr lang="en-US" altLang="zh-CN" strike="noStrike" dirty="0"/>
              <a:t>……</a:t>
            </a:r>
            <a:r>
              <a:rPr lang="zh-CN" altLang="en-US" strike="noStrike" dirty="0"/>
              <a:t>。</a:t>
            </a:r>
            <a:endParaRPr lang="en-US" altLang="zh-CN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11</a:t>
            </a:r>
            <a:r>
              <a:rPr lang="zh-CN" altLang="en-US" dirty="0"/>
              <a:t>节 我小时候稍微有过一些种田的经历。如果你有多年的种田经验，那么撒种之后的一段时间，看上去一片荒地，但你不会慌，因为你基本可以确定过段时间这里会长出一片的庄稼。神已遍地撒种，福音的种子、公义的种子，神又是万物之主、祂的工作从不落空，所以我们可以完全确定，很多地方虽看上去仍是荒地，但不久的将来必定是一片收成，公义和颂赞在万民中发出。圣经中不断预言的万民敬拜、万口欢呼必然要实现，现在已经部分实现了。不要因暂时看上去荒芜就灰心失望，对神有信心。而且有些情况下是我们的眼睛没有打开，实际上可能庄稼已经熟透了，就等收割了。</a:t>
            </a:r>
            <a:endParaRPr lang="zh-CN" altLang="en-US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8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我：可能是神，也可能是作者自己。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68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冠冕代表荣耀：祂做我们的荣耀，我们做祂的荣耀。</a:t>
            </a:r>
            <a:endParaRPr lang="en-US" altLang="zh-CN" dirty="0"/>
          </a:p>
          <a:p>
            <a:r>
              <a:rPr lang="zh-CN" altLang="en-US" dirty="0"/>
              <a:t>神也说：“我要做他们的神，他们要做我的子民。”我想这正是中国人追求多年而不得的“天人合一”。</a:t>
            </a:r>
            <a:endParaRPr lang="en-US" altLang="zh-CN" dirty="0"/>
          </a:p>
          <a:p>
            <a:r>
              <a:rPr lang="zh-CN" altLang="en-US" dirty="0"/>
              <a:t>不撇弃：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54:6-7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耶和华召你，如召被离弃心中忧伤的妻，就是幼年所娶被弃的妻。”这是你　神所说的。我离弃你不过片时，却要施大恩将你收回。</a:t>
            </a:r>
            <a:endParaRPr lang="en-US" altLang="zh-CN" sz="1200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93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这是神亲自说的，所以我们不用不好意思、怕麻烦神。你如果是敬虔，越持续恳切地呼求，祂越喜悦；反过来，你如果是虚伪，半句话祂都嫌烦。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84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进贡，我们也遭遇过这种情况。</a:t>
            </a:r>
            <a:endParaRPr lang="en-US" altLang="zh-CN" dirty="0"/>
          </a:p>
          <a:p>
            <a:r>
              <a:rPr lang="zh-CN" altLang="en-US" dirty="0"/>
              <a:t>圣所院内吃喝：申</a:t>
            </a:r>
            <a:r>
              <a:rPr lang="en-US" altLang="zh-CN" dirty="0"/>
              <a:t>14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384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出城门：可能是指从巴比伦城门逃出来（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修路、去石。在王出行前，预备道路。神来到耶路撒冷前，预备道路。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当我们悔改归主后，我们也当去为主修道路，去掉拦阻人们认识主的石头、为万民竖立大旗，引人归主。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61</a:t>
            </a:r>
            <a:r>
              <a:rPr lang="zh-CN" altLang="en-US" dirty="0"/>
              <a:t>：</a:t>
            </a:r>
            <a:r>
              <a:rPr lang="en-US" altLang="zh-CN" dirty="0"/>
              <a:t>1 </a:t>
            </a:r>
            <a:r>
              <a:rPr lang="zh-CN" altLang="en-US" strike="noStrike" dirty="0"/>
              <a:t>我们作为神的仆人、基督的门徒，也可在一定程度上效仿基督、从而使这经文得到部分应用。</a:t>
            </a:r>
            <a:endParaRPr lang="en-US" altLang="zh-CN" strike="noStrike" dirty="0"/>
          </a:p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7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522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129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赛、亚共同预言将来的那位拯救者、那位王，耶稣应验。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开头时说过人的沮丧，你可能会说，大多数人面对沮丧的时候并没有像我开头举的例子那样去自杀，而是似乎在今生中寻找到了自己的一些方式来对抗沮丧，似乎也就不太需要耶稣的拯救。但有一个更大的后果，他可能不知道在短暂的今生结束后，各人要“按着各人所行的”接受神的审判。坏消息是，人人都是罪人，</a:t>
            </a:r>
            <a:r>
              <a:rPr lang="zh-CN" altLang="en-US" dirty="0"/>
              <a:t>“罪的工价乃是死”，“死后且有审判”，</a:t>
            </a: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若没有接受神所赐的唯一救赎道路，那就只有因自己的罪而接受可怕的刑罚，我觉得这是一个人最应该沮丧的事。</a:t>
            </a:r>
            <a:endParaRPr lang="en-US" altLang="zh-CN" dirty="0"/>
          </a:p>
          <a:p>
            <a:r>
              <a:rPr lang="zh-CN" altLang="en-US" dirty="0"/>
              <a:t>然而，针对这件最令人沮丧的事，耶稣施行了他的救赎。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对沮丧的罪人、本来应当接受审判和刑罚的人来说，好消息就是，神的恩年已来到，神预备了救赎道路，人人可以得救。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“熟悉感的危险”，比如对很多基督徒，这句“耶稣在十字架上救赎了祂的子民”听出茧子了。其它更容易吸引我们</a:t>
            </a:r>
            <a:r>
              <a:rPr lang="en-US" altLang="zh-CN" dirty="0"/>
              <a:t>——</a:t>
            </a:r>
            <a:r>
              <a:rPr lang="zh-CN" altLang="en-US" dirty="0"/>
              <a:t>今天是哪个网红一夜成名、哪个社会新闻很劲爆，明天又是双十二打折力度很劲爆。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真正最劲爆的事是什么呢：我们本来是一群不配的、又沮丧绝望的人，像十字架上的那个强盗。本当受审判、被钉死、死后且有地狱，有人若能减刑就谢天谢地了，我们却不是减刑，而是免罪，下巴往下掉。（我们无罪释放不是说经过调查我们确实无罪、被冤枉了，而是我们的一切罪被耶稣的死担当了。）我们被神从深渊拉回到地平线，正要高高兴兴地走了。但这还不是结束，神又说，先别走，等等，因着耶稣的救赎之恩，你们现在被神接纳为他的儿子，这位法官、君王的儿子，又赐下这两章所说的各样恩典，能享受永生，下巴不知要掉到哪里去了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你如果还没有信靠他的话，今天你愿意信靠他吗？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拯救者的来到意味着拯救，同时也意味着审判。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trike="sngStrike" dirty="0"/>
              <a:t>*报应：报酬</a:t>
            </a:r>
            <a:endParaRPr lang="en-US" altLang="zh-CN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4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很多广告中也有很多美好的承诺，比如买了哪个楼盘、哪款汽车，就能享受尊贵、荣耀、喜悦，但那都是暂时的、虚浮的荣耀，也不能带给你真正的满足。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大选，候选人那些信誓旦旦的承诺几乎就是要将这段经文应用在自己身上，大家选我，我能给你们带来解救、带来丰盛，等等。领袖、</a:t>
            </a:r>
            <a:r>
              <a:rPr lang="en-US" altLang="zh-CN" dirty="0"/>
              <a:t>ZF</a:t>
            </a:r>
            <a:r>
              <a:rPr lang="zh-CN" altLang="en-US" dirty="0"/>
              <a:t>是有上帝交付的重要责任，我们也祷告我们的领袖、</a:t>
            </a:r>
            <a:r>
              <a:rPr lang="en-US" altLang="zh-CN" dirty="0"/>
              <a:t>ZF</a:t>
            </a:r>
            <a:r>
              <a:rPr lang="zh-CN" altLang="en-US" dirty="0"/>
              <a:t>能带来更大的公平正义，但人民不应当把领袖、</a:t>
            </a:r>
            <a:r>
              <a:rPr lang="en-US" altLang="zh-CN" dirty="0"/>
              <a:t>ZF</a:t>
            </a:r>
            <a:r>
              <a:rPr lang="zh-CN" altLang="en-US" dirty="0"/>
              <a:t>当作救主、当作上帝，否则期望越高、失望越大。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然而神自己在圣经中的这些应许却是一样都不落空，而且每一样都比我们预想的还要美好。前段时间看到“不是成功神学，但也不是失败神学”；不是成功神学（世上的成功、人眼中的成功），而是真正意义上的成功、神眼中的成功（如图）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信主，恩典套餐全给我们；没有认识主，细想，甚至没有一项能完全地得到，而且到最终是全盘尽失。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trike="sng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对信靠他的人，是恩年、是拯救；对悖逆他的人，是审判与刑罚。</a:t>
            </a:r>
            <a:endParaRPr lang="en-US" altLang="zh-CN" sz="1200" strike="sng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00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神的恩年已来到，神的恩年从亘古就有、一直在那里。</a:t>
            </a:r>
            <a:endParaRPr lang="en-US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trike="noStrike" dirty="0"/>
              <a:t>（首行之后）耶稣到来（两汉之间的新朝）后的任何时代，都可以说恩年已来，这个好消息都适用。</a:t>
            </a:r>
            <a:endParaRPr lang="en-US" altLang="zh-CN" strike="noStrike" dirty="0"/>
          </a:p>
          <a:p>
            <a:r>
              <a:rPr lang="zh-CN" altLang="en-US" strike="noStrike" dirty="0"/>
              <a:t>有人可能会说，今年对全世界来说甚至可以说是灾年，今年怎么还能说恩年呢？我们</a:t>
            </a:r>
            <a:r>
              <a:rPr lang="en-US" altLang="zh-CN" strike="noStrike" dirty="0"/>
              <a:t>JH</a:t>
            </a:r>
            <a:r>
              <a:rPr lang="zh-CN" altLang="en-US" strike="noStrike" dirty="0"/>
              <a:t>的成长；家人读经。</a:t>
            </a:r>
            <a:endParaRPr lang="en-US" altLang="zh-CN" strike="noStrike" dirty="0"/>
          </a:p>
          <a:p>
            <a:r>
              <a:rPr lang="zh-CN" altLang="en-US" strike="noStrike" dirty="0"/>
              <a:t>不论是历史处于黑暗的时代、还是个人生命处于黑暗的时刻，恩年中的那些套餐都已经摆在那里，只看人是否对神作出回应。（翻第二行）</a:t>
            </a:r>
            <a:endParaRPr lang="en-US" altLang="zh-CN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80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trike="noStrike" dirty="0"/>
              <a:t>我们的后三点回应：当是领受这大好消息之后自然的反应。</a:t>
            </a:r>
            <a:endParaRPr lang="en-US" altLang="zh-CN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63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先知一生中不厌其烦地宣告审判与拯救的信息，也是神不厌其烦地呼唤我们。因为顽梗悖逆的人类太需要审判的警告，因悖逆犯罪而痛苦绝望的人类同样也太需要拯救的好消息。</a:t>
            </a:r>
            <a:endParaRPr lang="en-US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审判与拯救有时是分开的，</a:t>
            </a:r>
            <a:r>
              <a:rPr lang="zh-CN" altLang="en-US" sz="1200" strike="sngStrike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比如神对一个受欺压的穷苦人的拯救，是当他信主时就实现了，而对那欺压他的人的审判可能要到末日时才进行</a:t>
            </a: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。也有的时候，审判与拯救是同时进行的，比如之前讲“退敌救民的神”，神在一夜之间击杀了亚述十八万五千人，就是在审判亚述的同时拯救了犹大，对亚述的坏消息就是对犹大的好消息。</a:t>
            </a:r>
            <a:endParaRPr lang="en-US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所以，在整卷书中，不断地有好消息、又有“坏消息”，</a:t>
            </a:r>
            <a:r>
              <a:rPr lang="zh-CN" altLang="en-US" dirty="0"/>
              <a:t>我想历代犹太人应该很喜欢里面的好消息。</a:t>
            </a:r>
            <a:r>
              <a:rPr lang="zh-CN" altLang="en-US" sz="1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当然那些宣告审判的所谓“坏消息”（我打着引号）是要使人警醒悔改、向神回转，也是为我们好，也是好消息；而最终不回转的人受惩罚则是彰显神的公义，所以本质上也是好消息。</a:t>
            </a:r>
            <a:endParaRPr lang="en-US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00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trike="noStrike" dirty="0"/>
              <a:t>带着三个问题来思考。</a:t>
            </a:r>
            <a:endParaRPr lang="en-US" altLang="zh-CN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trike="noStrike" dirty="0"/>
              <a:t>二、赛似乎在宣告神的应许，说恩年将来一定会来到；但同时也可以说是在宣告，恩年已来到。等会最后的时候我们会有一点解释。</a:t>
            </a:r>
            <a:endParaRPr lang="en-US" altLang="zh-CN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8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我相信这句话首先是真实地发生在作者以赛亚自己的身上。圣灵在他身上，圣灵引导他向以色列人、也向一切信靠神的人报告下面的好消息。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87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（利</a:t>
            </a:r>
            <a:r>
              <a:rPr lang="en-US" altLang="zh-CN" dirty="0"/>
              <a:t>25:10</a:t>
            </a:r>
            <a:r>
              <a:rPr lang="zh-CN" altLang="en-US" dirty="0"/>
              <a:t>之后）</a:t>
            </a:r>
            <a:r>
              <a:rPr lang="en-US" altLang="zh-CN" dirty="0"/>
              <a:t>100</a:t>
            </a:r>
            <a:r>
              <a:rPr lang="zh-CN" altLang="en-US" dirty="0"/>
              <a:t>年后在巴比伦那些被掳的犹大人听到这样的信息是怎样的心情。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得到了应验（翻）。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55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trike="noStrike" dirty="0"/>
              <a:t>头蒙灰尘、披麻蒙灰：悲哀的举动。脸上尽是悲哀，心中也是忧伤之灵。</a:t>
            </a:r>
            <a:endParaRPr lang="en-US" altLang="zh-CN" strike="noStrike" dirty="0"/>
          </a:p>
          <a:p>
            <a:r>
              <a:rPr lang="zh-CN" altLang="en-US" strike="noStrike" dirty="0"/>
              <a:t>头戴华冠，脸上喜乐的膏油（诗</a:t>
            </a:r>
            <a:r>
              <a:rPr lang="en-US" altLang="zh-CN" strike="noStrike" dirty="0"/>
              <a:t>23</a:t>
            </a:r>
            <a:r>
              <a:rPr lang="zh-CN" altLang="en-US" strike="noStrike" dirty="0"/>
              <a:t>：</a:t>
            </a:r>
            <a:r>
              <a:rPr lang="en-US" altLang="zh-CN" strike="noStrike" dirty="0"/>
              <a:t>5</a:t>
            </a:r>
            <a:r>
              <a:rPr lang="zh-CN" altLang="en-US" strike="noStrike" dirty="0"/>
              <a:t>，你用油膏了我的头，使我的福杯满溢），身上以赞美作为衣服。</a:t>
            </a:r>
            <a:endParaRPr lang="en-US" altLang="zh-CN" strike="noStrike" dirty="0"/>
          </a:p>
          <a:p>
            <a:r>
              <a:rPr lang="zh-CN" altLang="en-US" strike="noStrike" dirty="0"/>
              <a:t>你想要哪一种？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3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trike="noStrike" dirty="0"/>
              <a:t>是怎么被重新称为义的？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67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只有三位一体的神可以做到，圣子受圣父的差遣、且有圣灵在身上，才可以完成这一件伟大的圣工，赐下彻底的拯救和各样的恩典。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89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14400" y="2825116"/>
            <a:ext cx="10363200" cy="10363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828800" y="4057650"/>
            <a:ext cx="8534400" cy="7543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4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548640" lvl="1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1097280" lvl="2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645920" lvl="3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2194560" lvl="4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514350"/>
            <a:ext cx="2743200" cy="56121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14350"/>
            <a:ext cx="8070573" cy="561213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1013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4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lvl="0" indent="-41148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8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91540" lvl="1" indent="-34290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71600" lvl="2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20240" lvl="3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1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68880" lvl="4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17520" lvl="5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66160" lvl="6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114800" lvl="7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63440" lvl="8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lvl="1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97280" lvl="2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45920" lvl="3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194560" lvl="4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743200" lvl="5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291840" lvl="6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840480" lvl="7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389120" lvl="8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6722" y="4524361"/>
            <a:ext cx="8253095" cy="1823720"/>
          </a:xfrm>
        </p:spPr>
        <p:txBody>
          <a:bodyPr/>
          <a:lstStyle/>
          <a:p>
            <a:r>
              <a:rPr lang="zh-CN" altLang="en-US" sz="6000" dirty="0">
                <a:solidFill>
                  <a:schemeClr val="bg1"/>
                </a:solidFill>
              </a:rPr>
              <a:t>以赛亚书</a:t>
            </a:r>
            <a:r>
              <a:rPr lang="en-US" altLang="zh-CN" sz="6000" dirty="0">
                <a:solidFill>
                  <a:schemeClr val="bg1"/>
                </a:solidFill>
              </a:rPr>
              <a:t>61-62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耶和华的恩年已来到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797443" y="601794"/>
            <a:ext cx="11153552" cy="58521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叫我传好信息给谦卑的人，差遣我医好伤心的人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zh-CN" altLang="en-US" dirty="0"/>
              <a:t>福音书中伤心人得医治、释放的例子：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病人、被鬼附之人及其家属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被歧视、厌恶的人（如妓女、税吏、强盗）</a:t>
            </a:r>
            <a:endParaRPr lang="en-US" altLang="zh-CN" dirty="0"/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报告被掳的得释放，被囚的出监牢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/>
              <a:t>巴比伦</a:t>
            </a:r>
            <a:r>
              <a:rPr lang="zh-CN" altLang="en-US" dirty="0">
                <a:solidFill>
                  <a:srgbClr val="FF0000"/>
                </a:solidFill>
              </a:rPr>
              <a:t>掳去的</a:t>
            </a:r>
            <a:r>
              <a:rPr lang="zh-CN" altLang="en-US" dirty="0"/>
              <a:t>犹大人</a:t>
            </a:r>
            <a:r>
              <a:rPr lang="zh-CN" altLang="en-US" dirty="0">
                <a:solidFill>
                  <a:srgbClr val="FF0000"/>
                </a:solidFill>
              </a:rPr>
              <a:t>借</a:t>
            </a:r>
            <a:r>
              <a:rPr lang="zh-CN" altLang="en-US" dirty="0"/>
              <a:t>居鲁士</a:t>
            </a:r>
            <a:r>
              <a:rPr lang="zh-CN" altLang="en-US" dirty="0">
                <a:solidFill>
                  <a:srgbClr val="FF0000"/>
                </a:solidFill>
              </a:rPr>
              <a:t>得释放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归回</a:t>
            </a:r>
            <a:r>
              <a:rPr lang="zh-CN" altLang="en-US" dirty="0"/>
              <a:t>耶路撒冷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/>
              <a:t>魔鬼</a:t>
            </a:r>
            <a:r>
              <a:rPr lang="zh-CN" altLang="en-US" dirty="0">
                <a:solidFill>
                  <a:srgbClr val="FF0000"/>
                </a:solidFill>
              </a:rPr>
              <a:t>掳去的</a:t>
            </a:r>
            <a:r>
              <a:rPr lang="zh-CN" altLang="en-US" dirty="0"/>
              <a:t>万民</a:t>
            </a:r>
            <a:r>
              <a:rPr lang="zh-CN" altLang="en-US" dirty="0">
                <a:solidFill>
                  <a:srgbClr val="FF0000"/>
                </a:solidFill>
              </a:rPr>
              <a:t>借</a:t>
            </a:r>
            <a:r>
              <a:rPr lang="zh-CN" altLang="en-US" dirty="0"/>
              <a:t>基督</a:t>
            </a:r>
            <a:r>
              <a:rPr lang="zh-CN" altLang="en-US" dirty="0">
                <a:solidFill>
                  <a:srgbClr val="FF0000"/>
                </a:solidFill>
              </a:rPr>
              <a:t>得释放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归回</a:t>
            </a:r>
            <a:r>
              <a:rPr lang="zh-CN" altLang="en-US" dirty="0"/>
              <a:t>神的国度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为此，他作了新约的中保，既然受死赎了人在前约之时所犯的罪过，便叫蒙召之人得着所应许永远的产业。（来</a:t>
            </a:r>
            <a:r>
              <a:rPr lang="en-US" altLang="zh-CN" dirty="0"/>
              <a:t>9:15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使他们称为公义树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zh-CN" altLang="en-US" dirty="0"/>
              <a:t>有许多人因认识我的义仆得称为义；并且他要担当他们的罪孽。（</a:t>
            </a:r>
            <a:r>
              <a:rPr lang="en-US" altLang="zh-CN" dirty="0"/>
              <a:t>53:11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0D623C88-582A-4215-A60C-6EED44CC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8" y="-218369"/>
            <a:ext cx="6756132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在基督身上的应验（</a:t>
            </a:r>
            <a:r>
              <a:rPr lang="en-US" altLang="zh-CN" sz="4000" dirty="0"/>
              <a:t>61:1-3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695838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8" y="-218369"/>
            <a:ext cx="6756132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荒场重建（</a:t>
            </a:r>
            <a:r>
              <a:rPr lang="en-US" altLang="zh-CN" sz="4000" dirty="0"/>
              <a:t>61:4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424366" y="1313996"/>
            <a:ext cx="10819368" cy="440947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他们必修造已久的荒场，建立先前凄凉之处，重修历代荒凉之城。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dirty="0"/>
              <a:t>过去，在神的责罚下，城因罪而荒废（</a:t>
            </a:r>
            <a:r>
              <a:rPr lang="en-US" altLang="zh-CN" dirty="0"/>
              <a:t>5:5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将来，在神的怜悯下，城得以重建（尼希米记）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因着</a:t>
            </a:r>
            <a:r>
              <a:rPr lang="zh-CN" altLang="en-US" b="1" dirty="0">
                <a:solidFill>
                  <a:srgbClr val="FF0000"/>
                </a:solidFill>
              </a:rPr>
              <a:t>基督</a:t>
            </a:r>
            <a:r>
              <a:rPr lang="zh-CN" altLang="en-US" dirty="0"/>
              <a:t>，人心和社会的荒凉得以重建，人与神的关系得以重修于好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4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8" y="-218369"/>
            <a:ext cx="6756132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做耶和华的祭司（</a:t>
            </a:r>
            <a:r>
              <a:rPr lang="en-US" altLang="zh-CN" sz="4000" dirty="0"/>
              <a:t>61:5-6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1270749" y="1073889"/>
            <a:ext cx="10171951" cy="47046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accent2"/>
                </a:solidFill>
              </a:rPr>
              <a:t>那时，</a:t>
            </a:r>
            <a:r>
              <a:rPr lang="zh-CN" altLang="en-US" b="1" dirty="0">
                <a:solidFill>
                  <a:srgbClr val="FF0000"/>
                </a:solidFill>
              </a:rPr>
              <a:t>外人</a:t>
            </a:r>
            <a:r>
              <a:rPr lang="zh-CN" altLang="en-US" dirty="0">
                <a:solidFill>
                  <a:schemeClr val="accent2"/>
                </a:solidFill>
              </a:rPr>
              <a:t>必起来牧放你们的羊群，</a:t>
            </a:r>
            <a:r>
              <a:rPr lang="zh-CN" altLang="en-US" b="1" dirty="0">
                <a:solidFill>
                  <a:srgbClr val="FF0000"/>
                </a:solidFill>
              </a:rPr>
              <a:t>外邦人</a:t>
            </a:r>
            <a:r>
              <a:rPr lang="zh-CN" altLang="en-US" dirty="0">
                <a:solidFill>
                  <a:schemeClr val="accent2"/>
                </a:solidFill>
              </a:rPr>
              <a:t>必作你们耕种田地的、修理葡萄园的。你们倒要称为</a:t>
            </a:r>
            <a:r>
              <a:rPr lang="zh-CN" altLang="en-US" b="1" dirty="0">
                <a:solidFill>
                  <a:srgbClr val="FF0000"/>
                </a:solidFill>
              </a:rPr>
              <a:t>耶和华的祭司</a:t>
            </a:r>
            <a:r>
              <a:rPr lang="zh-CN" altLang="en-US" dirty="0">
                <a:solidFill>
                  <a:schemeClr val="accent2"/>
                </a:solidFill>
              </a:rPr>
              <a:t>，人必称你们为</a:t>
            </a:r>
            <a:r>
              <a:rPr lang="zh-CN" altLang="en-US" b="1" dirty="0">
                <a:solidFill>
                  <a:srgbClr val="FF0000"/>
                </a:solidFill>
              </a:rPr>
              <a:t>我们　神的仆役</a:t>
            </a:r>
            <a:r>
              <a:rPr lang="zh-CN" altLang="en-US" dirty="0">
                <a:solidFill>
                  <a:schemeClr val="accent2"/>
                </a:solidFill>
              </a:rPr>
              <a:t>。</a:t>
            </a:r>
            <a:r>
              <a:rPr lang="en-US" altLang="zh-CN" dirty="0">
                <a:solidFill>
                  <a:schemeClr val="accent2"/>
                </a:solidFill>
              </a:rPr>
              <a:t>……</a:t>
            </a:r>
          </a:p>
          <a:p>
            <a:pPr lvl="1"/>
            <a:r>
              <a:rPr lang="zh-CN" altLang="en-US" dirty="0"/>
              <a:t>万事都互相效力，叫爱神的人得益处（罗</a:t>
            </a:r>
            <a:r>
              <a:rPr lang="en-US" altLang="zh-CN" dirty="0"/>
              <a:t>8:28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于是，犹大和便雅悯的族长、祭司、利未人，就是一切被　神激动他心的人，都起来，</a:t>
            </a:r>
            <a:r>
              <a:rPr lang="zh-CN" altLang="en-US" dirty="0">
                <a:solidFill>
                  <a:srgbClr val="FF0000"/>
                </a:solidFill>
              </a:rPr>
              <a:t>要上耶路撒冷去建造耶和华的殿。他们四围的人就</a:t>
            </a:r>
            <a:r>
              <a:rPr lang="zh-CN" altLang="en-US" dirty="0"/>
              <a:t>拿银器、金子、财物、牲畜、珍宝</a:t>
            </a:r>
            <a:r>
              <a:rPr lang="zh-CN" altLang="en-US" dirty="0">
                <a:solidFill>
                  <a:srgbClr val="FF0000"/>
                </a:solidFill>
              </a:rPr>
              <a:t>帮助他们</a:t>
            </a:r>
            <a:r>
              <a:rPr lang="zh-CN" altLang="en-US" dirty="0"/>
              <a:t>，另外还有甘心献的礼物</a:t>
            </a:r>
            <a:r>
              <a:rPr lang="zh-CN" altLang="en-US" b="1" dirty="0"/>
              <a:t>。</a:t>
            </a:r>
            <a:r>
              <a:rPr lang="zh-CN" altLang="en-US" dirty="0"/>
              <a:t>（拉</a:t>
            </a:r>
            <a:r>
              <a:rPr lang="en-US" altLang="zh-CN" dirty="0"/>
              <a:t>1:5-6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8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8" y="-218369"/>
            <a:ext cx="6756132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做耶和华的祭司（</a:t>
            </a:r>
            <a:r>
              <a:rPr lang="en-US" altLang="zh-CN" sz="4000" dirty="0"/>
              <a:t>61:7-9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941062" y="747394"/>
            <a:ext cx="10171951" cy="50545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你们必得</a:t>
            </a:r>
            <a:r>
              <a:rPr lang="zh-CN" altLang="en-US" b="1" dirty="0">
                <a:solidFill>
                  <a:srgbClr val="FF0000"/>
                </a:solidFill>
              </a:rPr>
              <a:t>加倍的好处</a:t>
            </a:r>
            <a:r>
              <a:rPr lang="zh-CN" altLang="en-US" dirty="0">
                <a:solidFill>
                  <a:schemeClr val="accent2"/>
                </a:solidFill>
              </a:rPr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代替</a:t>
            </a:r>
            <a:r>
              <a:rPr lang="zh-CN" altLang="en-US" dirty="0">
                <a:solidFill>
                  <a:schemeClr val="accent2"/>
                </a:solidFill>
              </a:rPr>
              <a:t>所受的</a:t>
            </a:r>
            <a:r>
              <a:rPr lang="zh-CN" altLang="en-US" b="1" dirty="0">
                <a:solidFill>
                  <a:srgbClr val="FF0000"/>
                </a:solidFill>
              </a:rPr>
              <a:t>羞辱</a:t>
            </a:r>
            <a:r>
              <a:rPr lang="zh-CN" altLang="en-US" dirty="0">
                <a:solidFill>
                  <a:schemeClr val="accent2"/>
                </a:solidFill>
              </a:rPr>
              <a:t>；份中所得的</a:t>
            </a:r>
            <a:r>
              <a:rPr lang="zh-CN" altLang="en-US" b="1" dirty="0">
                <a:solidFill>
                  <a:srgbClr val="FF0000"/>
                </a:solidFill>
              </a:rPr>
              <a:t>喜乐</a:t>
            </a:r>
            <a:r>
              <a:rPr lang="zh-CN" altLang="en-US" dirty="0">
                <a:solidFill>
                  <a:schemeClr val="accent2"/>
                </a:solidFill>
              </a:rPr>
              <a:t>，必</a:t>
            </a:r>
            <a:r>
              <a:rPr lang="zh-CN" altLang="en-US" b="1" dirty="0">
                <a:solidFill>
                  <a:srgbClr val="FF0000"/>
                </a:solidFill>
              </a:rPr>
              <a:t>代替</a:t>
            </a:r>
            <a:r>
              <a:rPr lang="zh-CN" altLang="en-US" dirty="0">
                <a:solidFill>
                  <a:schemeClr val="accent2"/>
                </a:solidFill>
              </a:rPr>
              <a:t>所受的</a:t>
            </a:r>
            <a:r>
              <a:rPr lang="zh-CN" altLang="en-US" b="1" dirty="0">
                <a:solidFill>
                  <a:srgbClr val="FF0000"/>
                </a:solidFill>
              </a:rPr>
              <a:t>凌辱</a:t>
            </a:r>
            <a:r>
              <a:rPr lang="zh-CN" altLang="en-US" dirty="0">
                <a:solidFill>
                  <a:schemeClr val="accent2"/>
                </a:solidFill>
              </a:rPr>
              <a:t>。在境内必得加倍的产业，</a:t>
            </a:r>
            <a:r>
              <a:rPr lang="zh-CN" altLang="en-US" b="1" dirty="0">
                <a:solidFill>
                  <a:srgbClr val="FF0000"/>
                </a:solidFill>
              </a:rPr>
              <a:t>永远之乐</a:t>
            </a:r>
            <a:r>
              <a:rPr lang="zh-CN" altLang="en-US" dirty="0">
                <a:solidFill>
                  <a:schemeClr val="accent2"/>
                </a:solidFill>
              </a:rPr>
              <a:t>必归与你们。</a:t>
            </a:r>
            <a:r>
              <a:rPr lang="en-US" altLang="zh-CN" dirty="0">
                <a:solidFill>
                  <a:schemeClr val="accent2"/>
                </a:solidFill>
              </a:rPr>
              <a:t>……</a:t>
            </a:r>
            <a:r>
              <a:rPr lang="zh-CN" altLang="en-US" b="1" dirty="0">
                <a:solidFill>
                  <a:srgbClr val="FF0000"/>
                </a:solidFill>
              </a:rPr>
              <a:t>并要与我的百姓立永约</a:t>
            </a:r>
            <a:r>
              <a:rPr lang="zh-CN" altLang="en-US" dirty="0">
                <a:solidFill>
                  <a:schemeClr val="accent2"/>
                </a:solidFill>
              </a:rPr>
              <a:t>。</a:t>
            </a:r>
            <a:r>
              <a:rPr lang="en-US" altLang="zh-CN" dirty="0">
                <a:solidFill>
                  <a:schemeClr val="accent2"/>
                </a:solidFill>
              </a:rPr>
              <a:t>……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羞辱、凌辱：如在埃及、巴比伦等。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永约：“他必在大卫的宝座上治理他的国，以公平公义使国坚定稳固，从今直到永远。”（</a:t>
            </a:r>
            <a:r>
              <a:rPr lang="en-US" altLang="zh-CN" dirty="0"/>
              <a:t>9:7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98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7" y="-218369"/>
            <a:ext cx="7679646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人的回应</a:t>
            </a:r>
            <a:r>
              <a:rPr lang="en-US" altLang="zh-CN" sz="3200" dirty="0"/>
              <a:t>1</a:t>
            </a:r>
            <a:r>
              <a:rPr lang="zh-CN" altLang="en-US" sz="3200" dirty="0"/>
              <a:t>：欢喜快乐赞美神（</a:t>
            </a:r>
            <a:r>
              <a:rPr lang="en-US" altLang="zh-CN" sz="3200" dirty="0"/>
              <a:t>61:10-11</a:t>
            </a:r>
            <a:r>
              <a:rPr lang="zh-CN" altLang="en-US" sz="3200" dirty="0"/>
              <a:t>）</a:t>
            </a:r>
            <a:endParaRPr lang="en-US" altLang="zh-CN" sz="32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2471236" y="747394"/>
            <a:ext cx="8586624" cy="50545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我</a:t>
            </a:r>
            <a:r>
              <a:rPr lang="zh-CN" altLang="en-US" b="1" dirty="0">
                <a:solidFill>
                  <a:srgbClr val="FF0000"/>
                </a:solidFill>
              </a:rPr>
              <a:t>因耶和华大大欢喜</a:t>
            </a:r>
            <a:r>
              <a:rPr lang="zh-CN" altLang="en-US" dirty="0">
                <a:solidFill>
                  <a:schemeClr val="accent2"/>
                </a:solidFill>
              </a:rPr>
              <a:t>，我的心</a:t>
            </a:r>
            <a:r>
              <a:rPr lang="zh-CN" altLang="en-US" b="1" dirty="0">
                <a:solidFill>
                  <a:srgbClr val="FF0000"/>
                </a:solidFill>
              </a:rPr>
              <a:t>靠　神快乐</a:t>
            </a:r>
            <a:r>
              <a:rPr lang="zh-CN" altLang="en-US" dirty="0">
                <a:solidFill>
                  <a:schemeClr val="accent2"/>
                </a:solidFill>
              </a:rPr>
              <a:t>。</a:t>
            </a:r>
            <a:r>
              <a:rPr lang="zh-CN" altLang="en-US" b="1" dirty="0">
                <a:solidFill>
                  <a:srgbClr val="FF0000"/>
                </a:solidFill>
              </a:rPr>
              <a:t>因他</a:t>
            </a:r>
            <a:r>
              <a:rPr lang="zh-CN" altLang="en-US" dirty="0">
                <a:solidFill>
                  <a:schemeClr val="accent2"/>
                </a:solidFill>
              </a:rPr>
              <a:t>以拯救为衣给我穿上，以公义为袍给我披上。好像新郎戴上华冠，又像新妇佩戴妆饰。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教会：基督的新妇（启</a:t>
            </a:r>
            <a:r>
              <a:rPr lang="en-US" altLang="zh-CN" dirty="0"/>
              <a:t>21:9-10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田地怎样使百谷发芽，园子怎样使所种的发生，主耶和华必照样使公义和赞美在万民中发出。</a:t>
            </a:r>
            <a:endParaRPr lang="en-US" altLang="zh-CN" dirty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dirty="0"/>
              <a:t>神的撒种不落空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中式新郎新娘">
            <a:extLst>
              <a:ext uri="{FF2B5EF4-FFF2-40B4-BE49-F238E27FC236}">
                <a16:creationId xmlns:a16="http://schemas.microsoft.com/office/drawing/2014/main" id="{B2D6E52C-0E13-42B9-93B6-AEB29148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1016465"/>
            <a:ext cx="1739492" cy="26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26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7" y="-218369"/>
            <a:ext cx="7166715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恩年的荣耀（</a:t>
            </a:r>
            <a:r>
              <a:rPr lang="en-US" altLang="zh-CN" sz="4000" dirty="0"/>
              <a:t>62:1-2a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719527" y="1574800"/>
            <a:ext cx="9352519" cy="422719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我因锡安必不静默，为耶路撒冷必不息声，直到他的公义如光辉发出，他的救恩如明灯发亮。列国必见你的公义，列王必见你的荣耀。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5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7" y="-218369"/>
            <a:ext cx="7166715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重新被悦纳（</a:t>
            </a:r>
            <a:r>
              <a:rPr lang="en-US" altLang="zh-CN" sz="4000" dirty="0"/>
              <a:t>62:2b-5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719527" y="747394"/>
            <a:ext cx="10888273" cy="50545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chemeClr val="accent2"/>
                </a:solidFill>
              </a:rPr>
              <a:t>你必得</a:t>
            </a:r>
            <a:r>
              <a:rPr lang="zh-CN" altLang="en-US" sz="2700" b="1" dirty="0">
                <a:solidFill>
                  <a:srgbClr val="FF0000"/>
                </a:solidFill>
              </a:rPr>
              <a:t>新名</a:t>
            </a:r>
            <a:r>
              <a:rPr lang="zh-CN" altLang="en-US" sz="2700" dirty="0">
                <a:solidFill>
                  <a:schemeClr val="accent2"/>
                </a:solidFill>
              </a:rPr>
              <a:t>的称呼，是耶和华亲口所起的。</a:t>
            </a:r>
            <a:r>
              <a:rPr lang="en-US" altLang="zh-CN" sz="2700" dirty="0">
                <a:solidFill>
                  <a:schemeClr val="accent2"/>
                </a:solidFill>
              </a:rPr>
              <a:t>……</a:t>
            </a:r>
            <a:r>
              <a:rPr lang="zh-CN" altLang="en-US" sz="2700" dirty="0">
                <a:solidFill>
                  <a:schemeClr val="accent2"/>
                </a:solidFill>
              </a:rPr>
              <a:t>你必不再称为“撇弃的”，你的地也不再称为“荒凉的”；你却要称为</a:t>
            </a:r>
            <a:r>
              <a:rPr lang="zh-CN" altLang="en-US" sz="2700" b="1" dirty="0">
                <a:solidFill>
                  <a:srgbClr val="FF0000"/>
                </a:solidFill>
              </a:rPr>
              <a:t>“我所喜悦的”</a:t>
            </a:r>
            <a:r>
              <a:rPr lang="zh-CN" altLang="en-US" sz="2700" dirty="0">
                <a:solidFill>
                  <a:schemeClr val="accent2"/>
                </a:solidFill>
              </a:rPr>
              <a:t>，你的地也必称为</a:t>
            </a:r>
            <a:r>
              <a:rPr lang="zh-CN" altLang="en-US" sz="2700" b="1" dirty="0">
                <a:solidFill>
                  <a:srgbClr val="FF0000"/>
                </a:solidFill>
              </a:rPr>
              <a:t>“有夫之妇”</a:t>
            </a:r>
            <a:r>
              <a:rPr lang="zh-CN" altLang="en-US" sz="2700" dirty="0">
                <a:solidFill>
                  <a:schemeClr val="accent2"/>
                </a:solidFill>
              </a:rPr>
              <a:t>；因为耶和华喜悦你，你的地也必归他。</a:t>
            </a:r>
            <a:endParaRPr lang="en-US" altLang="zh-CN" sz="2700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/>
              <a:t> “新名”：教会、基督徒、</a:t>
            </a:r>
            <a:r>
              <a:rPr lang="en-US" altLang="zh-CN" dirty="0"/>
              <a:t>……</a:t>
            </a:r>
          </a:p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chemeClr val="accent2"/>
                </a:solidFill>
              </a:rPr>
              <a:t>你在耶和华的手中要作为</a:t>
            </a:r>
            <a:r>
              <a:rPr lang="zh-CN" altLang="en-US" sz="2700" b="1" dirty="0">
                <a:solidFill>
                  <a:srgbClr val="FF0000"/>
                </a:solidFill>
              </a:rPr>
              <a:t>华冠</a:t>
            </a:r>
            <a:r>
              <a:rPr lang="zh-CN" altLang="en-US" sz="2700" dirty="0">
                <a:solidFill>
                  <a:schemeClr val="accent2"/>
                </a:solidFill>
              </a:rPr>
              <a:t>，在你　神的掌上必作为</a:t>
            </a:r>
            <a:r>
              <a:rPr lang="zh-CN" altLang="en-US" sz="2700" b="1" dirty="0">
                <a:solidFill>
                  <a:srgbClr val="FF0000"/>
                </a:solidFill>
              </a:rPr>
              <a:t>冕旒</a:t>
            </a:r>
            <a:r>
              <a:rPr lang="zh-CN" altLang="en-US" sz="2700" dirty="0">
                <a:solidFill>
                  <a:schemeClr val="accent2"/>
                </a:solidFill>
              </a:rPr>
              <a:t>。</a:t>
            </a:r>
            <a:endParaRPr lang="en-US" altLang="zh-CN" sz="2700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/>
              <a:t>到那日，万军之耶和华必作他余剩之民的荣华冠冕（</a:t>
            </a:r>
            <a:r>
              <a:rPr lang="en-US" altLang="zh-CN" dirty="0"/>
              <a:t>28:5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chemeClr val="accent2"/>
                </a:solidFill>
              </a:rPr>
              <a:t>少年人怎样娶处女，</a:t>
            </a:r>
            <a:r>
              <a:rPr lang="zh-CN" altLang="en-US" sz="2700" b="1" dirty="0">
                <a:solidFill>
                  <a:srgbClr val="FF0000"/>
                </a:solidFill>
              </a:rPr>
              <a:t>你的众民</a:t>
            </a:r>
            <a:r>
              <a:rPr lang="zh-CN" altLang="en-US" sz="2700" dirty="0">
                <a:solidFill>
                  <a:schemeClr val="accent2"/>
                </a:solidFill>
              </a:rPr>
              <a:t>也要照样娶你；新郎怎样喜悦新妇，</a:t>
            </a:r>
            <a:r>
              <a:rPr lang="zh-CN" altLang="en-US" sz="2700" b="1" dirty="0">
                <a:solidFill>
                  <a:srgbClr val="FF0000"/>
                </a:solidFill>
              </a:rPr>
              <a:t>你的　神</a:t>
            </a:r>
            <a:r>
              <a:rPr lang="zh-CN" altLang="en-US" sz="2700" dirty="0">
                <a:solidFill>
                  <a:schemeClr val="accent2"/>
                </a:solidFill>
              </a:rPr>
              <a:t>也要照样喜悦你。</a:t>
            </a:r>
            <a:endParaRPr lang="en-US" altLang="zh-CN" sz="2700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/>
              <a:t>你的众民</a:t>
            </a:r>
            <a:r>
              <a:rPr lang="en-US" altLang="zh-CN" dirty="0"/>
              <a:t>/</a:t>
            </a:r>
            <a:r>
              <a:rPr lang="zh-CN" altLang="en-US" dirty="0"/>
              <a:t>众子：或作“你的建造者”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46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301" y="-218369"/>
            <a:ext cx="8060467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600" dirty="0"/>
              <a:t>人的回应</a:t>
            </a:r>
            <a:r>
              <a:rPr lang="en-US" altLang="zh-CN" sz="3600" dirty="0"/>
              <a:t>2</a:t>
            </a:r>
            <a:r>
              <a:rPr lang="zh-CN" altLang="en-US" sz="3600" dirty="0"/>
              <a:t>：向神呼求不停息（</a:t>
            </a:r>
            <a:r>
              <a:rPr lang="en-US" altLang="zh-CN" sz="3600" dirty="0"/>
              <a:t>62:6-7</a:t>
            </a:r>
            <a:r>
              <a:rPr lang="zh-CN" altLang="en-US" sz="3600" dirty="0"/>
              <a:t>）</a:t>
            </a:r>
            <a:endParaRPr lang="en-US" altLang="zh-CN" sz="36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719526" y="747394"/>
            <a:ext cx="10393485" cy="50545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耶路撒冷啊，我在你城上设立守望的，他们昼夜必不静默。呼吁耶和华的，你们不要歇息，也不要使他歇息，直等他建立耶路撒冷，使耶路撒冷在地上成为可赞美的。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/>
              <a:t>我们不要静默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我们不要歇息 → 也不要使祂歇息</a:t>
            </a:r>
            <a:endParaRPr lang="en-US" altLang="zh-CN" dirty="0"/>
          </a:p>
          <a:p>
            <a:pPr lvl="2">
              <a:lnSpc>
                <a:spcPct val="120000"/>
              </a:lnSpc>
            </a:pPr>
            <a:r>
              <a:rPr lang="zh-CN" altLang="en-US" dirty="0"/>
              <a:t>耶稣就对他们说：“我父做事直到如今，我也做事。”（约</a:t>
            </a:r>
            <a:r>
              <a:rPr lang="en-US" altLang="zh-CN" dirty="0"/>
              <a:t>5:17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lnSpc>
                <a:spcPct val="120000"/>
              </a:lnSpc>
            </a:pPr>
            <a:r>
              <a:rPr lang="zh-CN" altLang="en-US" dirty="0"/>
              <a:t>圣子、圣灵在父面前持续为我们代求</a:t>
            </a:r>
            <a:endParaRPr lang="en-US" altLang="zh-CN" dirty="0"/>
          </a:p>
          <a:p>
            <a:pPr lvl="2">
              <a:lnSpc>
                <a:spcPct val="120000"/>
              </a:lnSpc>
            </a:pPr>
            <a:r>
              <a:rPr lang="zh-CN" altLang="en-US" dirty="0"/>
              <a:t>三位一体的神不会歇息，“直到他在地上设立公理”（赛</a:t>
            </a:r>
            <a:r>
              <a:rPr lang="en-US" altLang="zh-CN" dirty="0"/>
              <a:t>42:4</a:t>
            </a:r>
            <a:r>
              <a:rPr lang="zh-CN" altLang="en-US" dirty="0"/>
              <a:t>）、直到新天新地的日子。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41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4729" y="5086206"/>
            <a:ext cx="1932035" cy="14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7" y="-218369"/>
            <a:ext cx="7166715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不再被掠夺（</a:t>
            </a:r>
            <a:r>
              <a:rPr lang="en-US" altLang="zh-CN" sz="4000" dirty="0"/>
              <a:t>62:8-9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719526" y="747394"/>
            <a:ext cx="10393485" cy="50545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耶和华指着自己的右手和大能的膀臂起誓说：“我必不再将你的五谷给你仇敌作食物，外邦人也不再喝你劳碌得来的新酒。惟有那收割的要吃，并赞美耶和华，那聚敛的要在我圣所的院内喝。”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/>
              <a:t>以色列因罪受罚、臣服他国，屡遭掠夺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sz="2400" dirty="0"/>
              <a:t>你要把你撒种所产的，</a:t>
            </a:r>
            <a:r>
              <a:rPr lang="en-US" altLang="zh-CN" sz="2400" dirty="0"/>
              <a:t>……</a:t>
            </a:r>
            <a:r>
              <a:rPr lang="zh-CN" altLang="en-US" sz="2400" dirty="0"/>
              <a:t>牛群羊群中头生的，吃在耶和华你　神面前，就是他所选择要立为他名的居所。这样，你可以学习时常敬畏耶和华你的　神。</a:t>
            </a:r>
            <a:r>
              <a:rPr lang="en-US" altLang="zh-CN" sz="2400" dirty="0"/>
              <a:t>……</a:t>
            </a:r>
            <a:r>
              <a:rPr lang="zh-CN" altLang="en-US" sz="2400" dirty="0"/>
              <a:t>你和你的家属，在耶和华你　神的面前吃喝快乐。（</a:t>
            </a:r>
            <a:r>
              <a:rPr lang="zh-CN" altLang="en-US" dirty="0"/>
              <a:t>申</a:t>
            </a:r>
            <a:r>
              <a:rPr lang="en-US" altLang="zh-CN" dirty="0"/>
              <a:t>14:22-26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49460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7" y="-218369"/>
            <a:ext cx="8060467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600" dirty="0"/>
              <a:t>人的回应</a:t>
            </a:r>
            <a:r>
              <a:rPr lang="en-US" altLang="zh-CN" sz="3600" dirty="0"/>
              <a:t>3</a:t>
            </a:r>
            <a:r>
              <a:rPr lang="zh-CN" altLang="en-US" sz="3600" dirty="0"/>
              <a:t>：向人传扬主救恩（</a:t>
            </a:r>
            <a:r>
              <a:rPr lang="en-US" altLang="zh-CN" sz="3600" dirty="0"/>
              <a:t>62:10</a:t>
            </a:r>
            <a:r>
              <a:rPr lang="zh-CN" altLang="en-US" sz="3600" dirty="0"/>
              <a:t>）</a:t>
            </a:r>
            <a:endParaRPr lang="en-US" altLang="zh-CN" sz="36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719526" y="747394"/>
            <a:ext cx="10393485" cy="50545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2"/>
                </a:solidFill>
              </a:rPr>
              <a:t>你们当从门经过经过，预备百姓的路；修筑修筑大道，捡去石头，为万民竖立大旗。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施洗约翰为主预备道路（太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1-8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当我们悔改归主后，我们也当去为主修道路、去掉拦阻人们认识主的石头、为万民竖立大旗，引人归主。</a:t>
            </a:r>
            <a:endParaRPr lang="en-US" altLang="zh-CN" dirty="0"/>
          </a:p>
          <a:p>
            <a:pPr lvl="1"/>
            <a:r>
              <a:rPr lang="zh-CN" altLang="en-US" dirty="0"/>
              <a:t>那大旗就是基督</a:t>
            </a:r>
            <a:endParaRPr lang="en-US" altLang="zh-CN" dirty="0"/>
          </a:p>
          <a:p>
            <a:pPr lvl="2"/>
            <a:r>
              <a:rPr lang="zh-CN" altLang="en-US" dirty="0"/>
              <a:t>到那日，耶西的根立作万民的大旗，外邦人必寻求他，他安息之所大有荣耀。（赛</a:t>
            </a:r>
            <a:r>
              <a:rPr lang="en-US" altLang="zh-CN" dirty="0"/>
              <a:t>11:10 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b="1" dirty="0">
                <a:solidFill>
                  <a:schemeClr val="accent2"/>
                </a:solidFill>
              </a:rPr>
              <a:t>主耶和华的灵在我身上，因为耶和华用膏膏我，叫我传好信息给谦卑的人，</a:t>
            </a:r>
            <a:r>
              <a:rPr lang="en-US" altLang="zh-CN" b="1" dirty="0">
                <a:solidFill>
                  <a:schemeClr val="accent2"/>
                </a:solidFill>
              </a:rPr>
              <a:t>……</a:t>
            </a:r>
            <a:r>
              <a:rPr lang="zh-CN" altLang="en-US" b="1" dirty="0">
                <a:solidFill>
                  <a:schemeClr val="accent2"/>
                </a:solidFill>
              </a:rPr>
              <a:t>（</a:t>
            </a:r>
            <a:r>
              <a:rPr lang="en-US" altLang="zh-CN" b="1" dirty="0">
                <a:solidFill>
                  <a:schemeClr val="accent2"/>
                </a:solidFill>
              </a:rPr>
              <a:t>61:1-3</a:t>
            </a:r>
            <a:r>
              <a:rPr lang="zh-CN" altLang="en-US" b="1" dirty="0">
                <a:solidFill>
                  <a:schemeClr val="accent2"/>
                </a:solidFill>
              </a:rPr>
              <a:t>）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此处的“我”也可应用于我们这些神的仆人身上。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65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A8E18-B6EF-4541-8F1D-22A8CB49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70" y="1654080"/>
            <a:ext cx="2226973" cy="2790919"/>
          </a:xfrm>
        </p:spPr>
        <p:txBody>
          <a:bodyPr/>
          <a:lstStyle/>
          <a:p>
            <a:pPr algn="ctr"/>
            <a:r>
              <a:rPr lang="zh-CN" altLang="en-US" sz="2600" dirty="0"/>
              <a:t>以赛亚书中的“坏消息”（审判、警告）与好消息（拯救、赐福）</a:t>
            </a:r>
            <a:br>
              <a:rPr lang="en-US" altLang="zh-CN" sz="2600" dirty="0"/>
            </a:b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</a:t>
            </a:r>
          </a:p>
        </p:txBody>
      </p:sp>
      <p:pic>
        <p:nvPicPr>
          <p:cNvPr id="5" name="内容占位符 4" descr="背景图案&#10;&#10;描述已自动生成">
            <a:extLst>
              <a:ext uri="{FF2B5EF4-FFF2-40B4-BE49-F238E27FC236}">
                <a16:creationId xmlns:a16="http://schemas.microsoft.com/office/drawing/2014/main" id="{70F22F61-21AF-47BE-A827-7C68629BF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46" y="88173"/>
            <a:ext cx="9224310" cy="6524898"/>
          </a:xfrm>
        </p:spPr>
      </p:pic>
    </p:spTree>
    <p:extLst>
      <p:ext uri="{BB962C8B-B14F-4D97-AF65-F5344CB8AC3E}">
        <p14:creationId xmlns:p14="http://schemas.microsoft.com/office/powerpoint/2010/main" val="512601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185236" y="667611"/>
            <a:ext cx="9643440" cy="55227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人们都匆匆从我身边走过  </a:t>
            </a:r>
          </a:p>
          <a:p>
            <a:pPr marL="0" indent="0" algn="ctr">
              <a:buNone/>
            </a:pPr>
            <a:r>
              <a:rPr lang="zh-CN" altLang="en-US" dirty="0"/>
              <a:t>来不及微笑也来不及思索</a:t>
            </a:r>
          </a:p>
          <a:p>
            <a:pPr marL="0" indent="0" algn="ctr">
              <a:buNone/>
            </a:pPr>
            <a:r>
              <a:rPr lang="zh-CN" altLang="en-US" dirty="0"/>
              <a:t>我只能静静看他们远去的背影 </a:t>
            </a:r>
          </a:p>
          <a:p>
            <a:pPr marL="0" indent="0" algn="ctr">
              <a:buNone/>
            </a:pPr>
            <a:r>
              <a:rPr lang="zh-CN" altLang="en-US" dirty="0"/>
              <a:t>不知道向他们说些什么</a:t>
            </a:r>
          </a:p>
          <a:p>
            <a:pPr marL="0" indent="0" algn="ctr">
              <a:buNone/>
            </a:pPr>
            <a:endParaRPr lang="zh-CN" altLang="en-US" dirty="0"/>
          </a:p>
          <a:p>
            <a:pPr marL="0" indent="0" algn="ctr">
              <a:buNone/>
            </a:pPr>
            <a:r>
              <a:rPr lang="zh-CN" altLang="en-US" dirty="0"/>
              <a:t>我看见他们在无奈中前行 </a:t>
            </a:r>
          </a:p>
          <a:p>
            <a:pPr marL="0" indent="0" algn="ctr">
              <a:buNone/>
            </a:pPr>
            <a:r>
              <a:rPr lang="zh-CN" altLang="en-US" dirty="0"/>
              <a:t>时常听见绝望的哭声</a:t>
            </a:r>
          </a:p>
          <a:p>
            <a:pPr marL="0" indent="0" algn="ctr">
              <a:buNone/>
            </a:pPr>
            <a:r>
              <a:rPr lang="zh-CN" altLang="en-US" dirty="0"/>
              <a:t>谁能擦去他们痛苦的眼泪 </a:t>
            </a:r>
          </a:p>
          <a:p>
            <a:pPr marL="0" indent="0" algn="ctr">
              <a:buNone/>
            </a:pPr>
            <a:r>
              <a:rPr lang="zh-CN" altLang="en-US" dirty="0"/>
              <a:t>谁能把他们的灵魂唤醒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/>
              <a:t>——</a:t>
            </a:r>
            <a:r>
              <a:rPr lang="zh-CN" altLang="en-US" dirty="0"/>
              <a:t>节选自：王晶亮</a:t>
            </a:r>
            <a:r>
              <a:rPr lang="en-US" altLang="zh-CN" dirty="0"/>
              <a:t>《</a:t>
            </a:r>
            <a:r>
              <a:rPr lang="zh-CN" altLang="en-US" dirty="0"/>
              <a:t>我愿唤醒</a:t>
            </a:r>
            <a:r>
              <a:rPr lang="en-US" altLang="zh-CN" dirty="0"/>
              <a:t>》</a:t>
            </a:r>
            <a:r>
              <a:rPr lang="zh-CN" altLang="en-US" dirty="0"/>
              <a:t>（赞美诗网）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8504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7" y="-218369"/>
            <a:ext cx="7166715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拯救者来到（</a:t>
            </a:r>
            <a:r>
              <a:rPr lang="en-US" altLang="zh-CN" sz="4000" dirty="0"/>
              <a:t>62:11-12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719526" y="747394"/>
            <a:ext cx="10393485" cy="50545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看哪，耶和华曾宣告到地极，对锡安的居民说：“你的拯救者来到，他的赏赐在他那里；他的报应在他面前。” 人必称他们为圣民，为“耶和华的赎民”，你也必称为“被眷顾不撇弃的城”。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/>
              <a:t>锡安的民哪，应当大大喜乐！耶路撒冷的民哪，应当欢呼！看哪，你的王来到你这里！他是公义的，并且施行拯救，谦谦和和地骑着驴，就是骑着驴的驹子。（亚</a:t>
            </a:r>
            <a:r>
              <a:rPr lang="en-US" altLang="zh-CN" dirty="0"/>
              <a:t>9:9 </a:t>
            </a:r>
            <a:r>
              <a:rPr lang="zh-CN" altLang="en-US" dirty="0"/>
              <a:t>）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耶稣骑驴进耶路撒冷（太</a:t>
            </a:r>
            <a:r>
              <a:rPr lang="en-US" altLang="zh-CN" dirty="0"/>
              <a:t>21</a:t>
            </a:r>
            <a:r>
              <a:rPr lang="zh-CN" altLang="en-US" dirty="0"/>
              <a:t>：</a:t>
            </a:r>
            <a:r>
              <a:rPr lang="en-US" altLang="zh-CN" dirty="0"/>
              <a:t>5</a:t>
            </a:r>
            <a:r>
              <a:rPr lang="zh-CN" altLang="en-US" dirty="0"/>
              <a:t>），在十字架上救赎了祂的子民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56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411" y="-218369"/>
            <a:ext cx="7117019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耶和华的恩年（施恩的日子）</a:t>
            </a:r>
            <a:endParaRPr lang="en-US" altLang="zh-CN" sz="4000" dirty="0"/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5777C8A9-D51A-48E0-B10B-F48E6E5DA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387732"/>
              </p:ext>
            </p:extLst>
          </p:nvPr>
        </p:nvGraphicFramePr>
        <p:xfrm>
          <a:off x="1145904" y="1377109"/>
          <a:ext cx="8394890" cy="929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D86FC4A3-83E8-4885-8669-6E38537B4B3A}"/>
              </a:ext>
            </a:extLst>
          </p:cNvPr>
          <p:cNvSpPr txBox="1"/>
          <p:nvPr/>
        </p:nvSpPr>
        <p:spPr>
          <a:xfrm>
            <a:off x="3542348" y="720021"/>
            <a:ext cx="12955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/>
              <a:t>赛</a:t>
            </a:r>
            <a:r>
              <a:rPr lang="en-US" altLang="zh-CN" sz="2600" b="1" dirty="0"/>
              <a:t>61-62</a:t>
            </a:r>
            <a:endParaRPr lang="zh-CN" altLang="en-US" sz="26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DAD37C-F96F-40CD-9F7E-0D55C8CBE527}"/>
              </a:ext>
            </a:extLst>
          </p:cNvPr>
          <p:cNvSpPr txBox="1"/>
          <p:nvPr/>
        </p:nvSpPr>
        <p:spPr>
          <a:xfrm>
            <a:off x="8909114" y="4896116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……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02306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6" y="-218369"/>
            <a:ext cx="8229600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为何说耶和华的恩年已来到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1012371" y="832757"/>
            <a:ext cx="10618480" cy="5476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-411480">
              <a:buFont typeface="Arial" panose="020B0604020202020204" pitchFamily="34" charset="0"/>
              <a:buChar char="•"/>
            </a:pPr>
            <a:r>
              <a:rPr lang="zh-CN" altLang="en-US" sz="2880" b="1" dirty="0">
                <a:solidFill>
                  <a:schemeClr val="accent2"/>
                </a:solidFill>
              </a:rPr>
              <a:t>随着基督降世、受死、复活，耶和华的恩年已来到</a:t>
            </a:r>
            <a:endParaRPr lang="en-US" altLang="zh-CN" sz="2880" b="1" dirty="0">
              <a:solidFill>
                <a:schemeClr val="accent2"/>
              </a:solidFill>
            </a:endParaRPr>
          </a:p>
          <a:p>
            <a:r>
              <a:rPr lang="zh-CN" altLang="en-US" b="1" dirty="0">
                <a:solidFill>
                  <a:schemeClr val="accent2"/>
                </a:solidFill>
              </a:rPr>
              <a:t>以赛亚书中的拯救和恩典的好消息、警告</a:t>
            </a:r>
            <a:r>
              <a:rPr lang="en-US" altLang="zh-CN" b="1" dirty="0">
                <a:solidFill>
                  <a:schemeClr val="accent2"/>
                </a:solidFill>
              </a:rPr>
              <a:t>/</a:t>
            </a:r>
            <a:r>
              <a:rPr lang="zh-CN" altLang="en-US" b="1" dirty="0">
                <a:solidFill>
                  <a:schemeClr val="accent2"/>
                </a:solidFill>
              </a:rPr>
              <a:t>审判的信息、神对人的苦苦呼唤，都适用于人类历史及个人生命的任何时刻：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平顺时</a:t>
            </a:r>
            <a:r>
              <a:rPr lang="en-US" altLang="zh-CN" dirty="0"/>
              <a:t>——</a:t>
            </a:r>
            <a:r>
              <a:rPr lang="zh-CN" altLang="en-US" dirty="0"/>
              <a:t>因行义蒙福，当感恩、赞美；行恶却暂享福，当听到神的警钟、快快悔改。</a:t>
            </a:r>
            <a:endParaRPr lang="en-US" altLang="zh-CN" dirty="0"/>
          </a:p>
          <a:p>
            <a:pPr lvl="1"/>
            <a:r>
              <a:rPr lang="zh-CN" altLang="en-US" dirty="0"/>
              <a:t>困苦时</a:t>
            </a:r>
            <a:r>
              <a:rPr lang="en-US" altLang="zh-CN" dirty="0"/>
              <a:t>——</a:t>
            </a:r>
            <a:r>
              <a:rPr lang="zh-CN" altLang="en-US" dirty="0"/>
              <a:t>反省己罪；领受神的应许：不公义都会过去，悔改便得救。</a:t>
            </a:r>
            <a:endParaRPr lang="en-US" altLang="zh-CN" dirty="0"/>
          </a:p>
          <a:p>
            <a:pPr lvl="1"/>
            <a:r>
              <a:rPr lang="zh-CN" altLang="en-US" dirty="0"/>
              <a:t>得拯救时</a:t>
            </a:r>
            <a:r>
              <a:rPr lang="en-US" altLang="zh-CN" dirty="0"/>
              <a:t>——</a:t>
            </a:r>
            <a:r>
              <a:rPr lang="zh-CN" altLang="en-US" dirty="0"/>
              <a:t>享受应许实现的快乐；预尝天堂的美好。</a:t>
            </a:r>
            <a:endParaRPr lang="en-US" altLang="zh-CN" dirty="0"/>
          </a:p>
          <a:p>
            <a:pPr marL="411480" lvl="1" indent="-411480">
              <a:buFont typeface="Arial" panose="020B0604020202020204" pitchFamily="34" charset="0"/>
              <a:buChar char="•"/>
            </a:pPr>
            <a:r>
              <a:rPr lang="zh-CN" altLang="en-US" sz="2880" b="1" dirty="0">
                <a:solidFill>
                  <a:schemeClr val="accent2"/>
                </a:solidFill>
              </a:rPr>
              <a:t>恩年已经开始，正在展开，终将完全实现</a:t>
            </a:r>
            <a:endParaRPr lang="en-US" altLang="zh-CN" sz="2880" b="1" dirty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天国降临：已然未然（</a:t>
            </a:r>
            <a:r>
              <a:rPr lang="en-US" altLang="zh-CN" dirty="0"/>
              <a:t>already but not yet</a:t>
            </a:r>
            <a:r>
              <a:rPr lang="zh-CN" altLang="en-US" dirty="0"/>
              <a:t>），如今处于两个国度的重叠阶段</a:t>
            </a:r>
            <a:endParaRPr lang="en-US" altLang="zh-CN" dirty="0"/>
          </a:p>
          <a:p>
            <a:pPr marL="411480" lvl="1" indent="-411480">
              <a:buFont typeface="Arial" panose="020B0604020202020204" pitchFamily="34" charset="0"/>
              <a:buChar char="•"/>
            </a:pPr>
            <a:endParaRPr lang="en-US" altLang="zh-CN" sz="2880" b="1" dirty="0">
              <a:solidFill>
                <a:schemeClr val="accent2"/>
              </a:solidFill>
            </a:endParaRPr>
          </a:p>
          <a:p>
            <a:pPr lvl="1"/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0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6" y="-218369"/>
            <a:ext cx="8229600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小结：赛</a:t>
            </a:r>
            <a:r>
              <a:rPr lang="en-US" altLang="zh-CN" sz="4000" dirty="0"/>
              <a:t>61-62 </a:t>
            </a:r>
            <a:r>
              <a:rPr lang="zh-CN" altLang="en-US" sz="4000" dirty="0"/>
              <a:t>耶和华的恩年已来到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561148" y="929390"/>
            <a:ext cx="11069703" cy="544478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2"/>
                </a:solidFill>
              </a:rPr>
              <a:t>耶和华的恩年</a:t>
            </a:r>
            <a:r>
              <a:rPr lang="en-US" altLang="zh-CN" b="1" dirty="0">
                <a:solidFill>
                  <a:schemeClr val="accent2"/>
                </a:solidFill>
              </a:rPr>
              <a:t>——</a:t>
            </a:r>
            <a:r>
              <a:rPr lang="zh-CN" altLang="en-US" b="1" dirty="0">
                <a:solidFill>
                  <a:schemeClr val="accent2"/>
                </a:solidFill>
              </a:rPr>
              <a:t>基督降临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因</a:t>
            </a:r>
            <a:r>
              <a:rPr lang="zh-CN" altLang="en-US" b="1" dirty="0">
                <a:solidFill>
                  <a:srgbClr val="FF0000"/>
                </a:solidFill>
              </a:rPr>
              <a:t>救主基督</a:t>
            </a:r>
            <a:r>
              <a:rPr lang="zh-CN" altLang="en-US" dirty="0"/>
              <a:t>的降临，赐下救恩，并包含丰盛浩大的各样恩典</a:t>
            </a:r>
            <a:endParaRPr lang="en-US" altLang="zh-CN" dirty="0"/>
          </a:p>
          <a:p>
            <a:pPr lvl="1"/>
            <a:r>
              <a:rPr lang="zh-CN" altLang="en-US" dirty="0"/>
              <a:t>神的应许不论有多少，在基督都是是的（林后</a:t>
            </a:r>
            <a:r>
              <a:rPr lang="en-US" altLang="zh-CN" dirty="0"/>
              <a:t>1:20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b="1" dirty="0">
                <a:solidFill>
                  <a:schemeClr val="accent2"/>
                </a:solidFill>
              </a:rPr>
              <a:t>耶和华的恩年已来到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随着基督降世、受死、复活，耶和华的恩年已来到</a:t>
            </a:r>
            <a:endParaRPr lang="en-US" altLang="zh-CN" dirty="0"/>
          </a:p>
          <a:p>
            <a:pPr lvl="1"/>
            <a:r>
              <a:rPr lang="zh-CN" altLang="zh-CN" dirty="0"/>
              <a:t>恩年已经开始，正在展开，终将完全实现</a:t>
            </a:r>
            <a:endParaRPr lang="en-US" altLang="zh-CN" dirty="0"/>
          </a:p>
          <a:p>
            <a:r>
              <a:rPr lang="zh-CN" altLang="en-US" b="1" dirty="0">
                <a:solidFill>
                  <a:schemeClr val="accent2"/>
                </a:solidFill>
              </a:rPr>
              <a:t>对我们意味着什么</a:t>
            </a: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归信救主享恩年</a:t>
            </a:r>
            <a:r>
              <a:rPr lang="zh-CN" altLang="en-US" dirty="0"/>
              <a:t>（</a:t>
            </a:r>
            <a:r>
              <a:rPr lang="en-US" altLang="zh-CN" dirty="0"/>
              <a:t>61:1-62:12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欢喜快乐赞美神（</a:t>
            </a:r>
            <a:r>
              <a:rPr lang="en-US" altLang="zh-CN" dirty="0"/>
              <a:t>61:10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向神呼求不停息（</a:t>
            </a:r>
            <a:r>
              <a:rPr lang="en-US" altLang="zh-CN" dirty="0"/>
              <a:t>62:6-7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向人传扬主救恩（</a:t>
            </a:r>
            <a:r>
              <a:rPr lang="en-US" altLang="zh-CN" dirty="0"/>
              <a:t>62:10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8529638" y="3939753"/>
            <a:ext cx="3477126" cy="25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27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背景图案&#10;&#10;描述已自动生成">
            <a:extLst>
              <a:ext uri="{FF2B5EF4-FFF2-40B4-BE49-F238E27FC236}">
                <a16:creationId xmlns:a16="http://schemas.microsoft.com/office/drawing/2014/main" id="{4FD7B5AB-2A76-4B56-9170-9E7BF8399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56" y="52252"/>
            <a:ext cx="9233543" cy="6531429"/>
          </a:xfr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FA05D564-868E-418A-A08D-F9F2FE8B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70" y="1654080"/>
            <a:ext cx="2226973" cy="2790919"/>
          </a:xfrm>
        </p:spPr>
        <p:txBody>
          <a:bodyPr/>
          <a:lstStyle/>
          <a:p>
            <a:pPr algn="ctr"/>
            <a:r>
              <a:rPr lang="zh-CN" altLang="en-US" sz="2600" dirty="0"/>
              <a:t>以赛亚书中的“坏消息”（审判、警告）与好消息（拯救、赐福）</a:t>
            </a:r>
            <a:br>
              <a:rPr lang="en-US" altLang="zh-CN" sz="2600" dirty="0"/>
            </a:br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421518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C87EE7-F242-4A0F-810A-77CE432B1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367601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b="1" dirty="0">
                <a:latin typeface="+mj-ea"/>
                <a:ea typeface="+mj-ea"/>
              </a:rPr>
              <a:t>三个问题</a:t>
            </a:r>
            <a:endParaRPr lang="en-US" altLang="zh-CN" sz="26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2600" dirty="0"/>
              <a:t>一、耶和华的恩年是何景象</a:t>
            </a:r>
            <a:endParaRPr lang="en-US" altLang="zh-CN" sz="2600" dirty="0"/>
          </a:p>
          <a:p>
            <a:pPr marL="0" indent="0">
              <a:buNone/>
            </a:pPr>
            <a:r>
              <a:rPr lang="zh-CN" altLang="en-US" sz="2600" dirty="0"/>
              <a:t>二、为什么说恩年已来到</a:t>
            </a:r>
            <a:endParaRPr lang="en-US" altLang="zh-CN" sz="2600" dirty="0"/>
          </a:p>
          <a:p>
            <a:pPr marL="0" indent="0">
              <a:buNone/>
            </a:pPr>
            <a:r>
              <a:rPr lang="zh-CN" altLang="en-US" sz="2600" dirty="0"/>
              <a:t>三、对我们意味着什么</a:t>
            </a:r>
          </a:p>
        </p:txBody>
      </p:sp>
      <p:pic>
        <p:nvPicPr>
          <p:cNvPr id="2052" name="Picture 4" descr="节日庆祝">
            <a:extLst>
              <a:ext uri="{FF2B5EF4-FFF2-40B4-BE49-F238E27FC236}">
                <a16:creationId xmlns:a16="http://schemas.microsoft.com/office/drawing/2014/main" id="{8B1DBBA9-8079-4482-9A2F-E1809884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09" y="2177172"/>
            <a:ext cx="5629181" cy="43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赛</a:t>
            </a:r>
            <a:r>
              <a:rPr lang="en-US" altLang="zh-CN" sz="4000">
                <a:solidFill>
                  <a:srgbClr val="FFFFFF"/>
                </a:solidFill>
              </a:rPr>
              <a:t>61-62  </a:t>
            </a:r>
            <a:r>
              <a:rPr lang="zh-CN" altLang="en-US" sz="4000">
                <a:solidFill>
                  <a:srgbClr val="FFFFFF"/>
                </a:solidFill>
              </a:rPr>
              <a:t>耶和华的恩年已来到</a:t>
            </a:r>
          </a:p>
        </p:txBody>
      </p:sp>
    </p:spTree>
    <p:extLst>
      <p:ext uri="{BB962C8B-B14F-4D97-AF65-F5344CB8AC3E}">
        <p14:creationId xmlns:p14="http://schemas.microsoft.com/office/powerpoint/2010/main" val="638182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1053035" y="928914"/>
            <a:ext cx="10323226" cy="523965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主耶和华的灵在我身上，因为耶和华用膏膏我，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30000"/>
              </a:lnSpc>
            </a:pPr>
            <a:r>
              <a:rPr lang="zh-CN" altLang="en-US" dirty="0"/>
              <a:t>首先发生在先知自己身上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叫我传好信息给谦卑的人（或作“传福音给贫穷的人”），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30000"/>
              </a:lnSpc>
            </a:pPr>
            <a:r>
              <a:rPr lang="zh-CN" altLang="en-US" dirty="0"/>
              <a:t>心灵在神面前谦卑（承认自己灵里贫穷）的人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差遣我医好伤心的人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30000"/>
              </a:lnSpc>
            </a:pPr>
            <a:r>
              <a:rPr lang="zh-CN" altLang="en-US" dirty="0"/>
              <a:t>不论因自己的罪受罚（</a:t>
            </a:r>
            <a:r>
              <a:rPr lang="en-US" altLang="zh-CN" dirty="0"/>
              <a:t>1:5-6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还是因他人的罪受苦（</a:t>
            </a:r>
            <a:r>
              <a:rPr lang="en-US" altLang="zh-CN" dirty="0"/>
              <a:t>3:14-15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lnSpc>
                <a:spcPct val="130000"/>
              </a:lnSpc>
              <a:buNone/>
            </a:pPr>
            <a:endParaRPr lang="en-US" altLang="zh-CN" b="1" dirty="0"/>
          </a:p>
        </p:txBody>
      </p:sp>
      <p:pic>
        <p:nvPicPr>
          <p:cNvPr id="8" name="Picture 2" descr="节日庆祝">
            <a:extLst>
              <a:ext uri="{FF2B5EF4-FFF2-40B4-BE49-F238E27FC236}">
                <a16:creationId xmlns:a16="http://schemas.microsoft.com/office/drawing/2014/main" id="{1A6BD1D5-813F-480C-B077-BB49DCB4D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大括号 4">
            <a:extLst>
              <a:ext uri="{FF2B5EF4-FFF2-40B4-BE49-F238E27FC236}">
                <a16:creationId xmlns:a16="http://schemas.microsoft.com/office/drawing/2014/main" id="{80376787-4CE2-4849-8A5A-CA5B2A6F2DC7}"/>
              </a:ext>
            </a:extLst>
          </p:cNvPr>
          <p:cNvSpPr/>
          <p:nvPr/>
        </p:nvSpPr>
        <p:spPr>
          <a:xfrm>
            <a:off x="6488382" y="4319972"/>
            <a:ext cx="286603" cy="5868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63796D-4C5A-4A9C-8D3A-7ECBD2895AF6}"/>
              </a:ext>
            </a:extLst>
          </p:cNvPr>
          <p:cNvSpPr txBox="1"/>
          <p:nvPr/>
        </p:nvSpPr>
        <p:spPr>
          <a:xfrm>
            <a:off x="6852388" y="440343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神都愿医治他们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5CAF925-18F8-48B3-B8C2-3808E070495B}"/>
              </a:ext>
            </a:extLst>
          </p:cNvPr>
          <p:cNvSpPr txBox="1">
            <a:spLocks/>
          </p:cNvSpPr>
          <p:nvPr/>
        </p:nvSpPr>
        <p:spPr>
          <a:xfrm>
            <a:off x="3783015" y="-179614"/>
            <a:ext cx="8245702" cy="78140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400" dirty="0"/>
              <a:t>恩年：医治、释放、报仇、安慰（</a:t>
            </a:r>
            <a:r>
              <a:rPr lang="en-US" altLang="zh-CN" sz="3400" dirty="0"/>
              <a:t>61:1-3</a:t>
            </a:r>
            <a:r>
              <a:rPr lang="zh-CN" altLang="en-US" sz="3400" dirty="0"/>
              <a:t>）</a:t>
            </a:r>
            <a:endParaRPr lang="en-US" altLang="zh-CN" sz="3400" dirty="0"/>
          </a:p>
        </p:txBody>
      </p:sp>
    </p:spTree>
    <p:extLst>
      <p:ext uri="{BB962C8B-B14F-4D97-AF65-F5344CB8AC3E}">
        <p14:creationId xmlns:p14="http://schemas.microsoft.com/office/powerpoint/2010/main" val="890419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389466" y="1002009"/>
            <a:ext cx="11417051" cy="534123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报告被掳的得释放，被囚的出监牢；报告耶和华的恩年，和我们神报仇的日子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利</a:t>
            </a:r>
            <a:r>
              <a:rPr lang="en-US" altLang="zh-CN" dirty="0"/>
              <a:t>25:10	</a:t>
            </a:r>
            <a:r>
              <a:rPr lang="zh-CN" altLang="en-US" dirty="0"/>
              <a:t>第五十年，你们要当作圣年，在遍地给一切的居民宣告自由。这年必为你们的禧年，各人要归自己的产业，各归本家。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被巴比伦掳去的犹大人借波斯王居鲁士得释放，归回耶路撒冷（代下</a:t>
            </a:r>
            <a:r>
              <a:rPr lang="en-US" altLang="zh-CN" dirty="0"/>
              <a:t>36:23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836C71D7-61E3-444A-91CE-1C6C2F848EE7}"/>
              </a:ext>
            </a:extLst>
          </p:cNvPr>
          <p:cNvSpPr txBox="1">
            <a:spLocks/>
          </p:cNvSpPr>
          <p:nvPr/>
        </p:nvSpPr>
        <p:spPr>
          <a:xfrm>
            <a:off x="3783015" y="-179614"/>
            <a:ext cx="8245702" cy="78140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400" dirty="0"/>
              <a:t>恩年：医治、释放、报仇、安慰（</a:t>
            </a:r>
            <a:r>
              <a:rPr lang="en-US" altLang="zh-CN" sz="3400" dirty="0"/>
              <a:t>61:1-3</a:t>
            </a:r>
            <a:r>
              <a:rPr lang="zh-CN" altLang="en-US" sz="3400" dirty="0"/>
              <a:t>）</a:t>
            </a:r>
            <a:endParaRPr lang="en-US" altLang="zh-CN" sz="3400" dirty="0"/>
          </a:p>
        </p:txBody>
      </p:sp>
    </p:spTree>
    <p:extLst>
      <p:ext uri="{BB962C8B-B14F-4D97-AF65-F5344CB8AC3E}">
        <p14:creationId xmlns:p14="http://schemas.microsoft.com/office/powerpoint/2010/main" val="3727006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1270749" y="723901"/>
            <a:ext cx="9917951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安慰一切悲哀的人；赐华冠与锡安悲哀的人，代替灰尘，喜乐油代替悲哀，赞美衣代替忧伤之灵。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形 5" descr="组合">
            <a:extLst>
              <a:ext uri="{FF2B5EF4-FFF2-40B4-BE49-F238E27FC236}">
                <a16:creationId xmlns:a16="http://schemas.microsoft.com/office/drawing/2014/main" id="{E596D76D-CD7C-49DE-8198-298845623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2384" y="2024324"/>
            <a:ext cx="3172418" cy="3172418"/>
          </a:xfrm>
          <a:prstGeom prst="rect">
            <a:avLst/>
          </a:prstGeom>
        </p:spPr>
      </p:pic>
      <p:pic>
        <p:nvPicPr>
          <p:cNvPr id="9" name="图形 8" descr="小组成功">
            <a:extLst>
              <a:ext uri="{FF2B5EF4-FFF2-40B4-BE49-F238E27FC236}">
                <a16:creationId xmlns:a16="http://schemas.microsoft.com/office/drawing/2014/main" id="{C55E111D-6D28-4820-8633-133F16B66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2942" y="2024323"/>
            <a:ext cx="3172418" cy="31724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1CEB13B-B370-4203-BDC5-268232265BEE}"/>
              </a:ext>
            </a:extLst>
          </p:cNvPr>
          <p:cNvSpPr txBox="1"/>
          <p:nvPr/>
        </p:nvSpPr>
        <p:spPr>
          <a:xfrm>
            <a:off x="3507591" y="20243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灰尘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A2A463-34ED-4483-A219-A0880F06864C}"/>
              </a:ext>
            </a:extLst>
          </p:cNvPr>
          <p:cNvSpPr txBox="1"/>
          <p:nvPr/>
        </p:nvSpPr>
        <p:spPr>
          <a:xfrm>
            <a:off x="1458841" y="255567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悲哀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D97ECA-086D-486A-B8D8-D74D2EC744DA}"/>
              </a:ext>
            </a:extLst>
          </p:cNvPr>
          <p:cNvSpPr txBox="1"/>
          <p:nvPr/>
        </p:nvSpPr>
        <p:spPr>
          <a:xfrm>
            <a:off x="947584" y="3348922"/>
            <a:ext cx="160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忧伤之灵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746CD57-DBEB-4E09-8EE9-30831051EB6E}"/>
              </a:ext>
            </a:extLst>
          </p:cNvPr>
          <p:cNvSpPr txBox="1"/>
          <p:nvPr/>
        </p:nvSpPr>
        <p:spPr>
          <a:xfrm>
            <a:off x="7378368" y="20243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</a:rPr>
              <a:t>华冠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4ED8F5D-2996-4D26-9302-5984B0033899}"/>
              </a:ext>
            </a:extLst>
          </p:cNvPr>
          <p:cNvSpPr txBox="1"/>
          <p:nvPr/>
        </p:nvSpPr>
        <p:spPr>
          <a:xfrm>
            <a:off x="9440546" y="260674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</a:rPr>
              <a:t>喜乐油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B9E2553-8315-43E4-ADBD-77B6A14C8156}"/>
              </a:ext>
            </a:extLst>
          </p:cNvPr>
          <p:cNvSpPr txBox="1"/>
          <p:nvPr/>
        </p:nvSpPr>
        <p:spPr>
          <a:xfrm>
            <a:off x="9440546" y="342244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</a:rPr>
              <a:t>赞美衣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D2A4F2F-396C-4065-B2BB-DB79D62C15F8}"/>
              </a:ext>
            </a:extLst>
          </p:cNvPr>
          <p:cNvSpPr txBox="1"/>
          <p:nvPr/>
        </p:nvSpPr>
        <p:spPr>
          <a:xfrm>
            <a:off x="520699" y="4687549"/>
            <a:ext cx="5383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/>
            <a:r>
              <a:rPr lang="zh-CN" altLang="en-US" sz="2200" dirty="0"/>
              <a:t>我所拥有的灵魂是满身创伤、鲜血淋漓，它已痛恨为我所拥有，可我却无法为它找到一处安身立命之所。</a:t>
            </a:r>
            <a:r>
              <a:rPr lang="en-US" altLang="zh-CN" sz="2200" dirty="0"/>
              <a:t>——</a:t>
            </a:r>
            <a:r>
              <a:rPr lang="zh-CN" altLang="en-US" sz="2200" dirty="0"/>
              <a:t>奥古斯丁</a:t>
            </a:r>
            <a:r>
              <a:rPr lang="en-US" altLang="zh-CN" sz="2200" dirty="0"/>
              <a:t>《</a:t>
            </a:r>
            <a:r>
              <a:rPr lang="zh-CN" altLang="en-US" sz="2200" dirty="0"/>
              <a:t>忏悔录</a:t>
            </a:r>
            <a:r>
              <a:rPr lang="en-US" altLang="zh-CN" sz="2200" dirty="0"/>
              <a:t>》</a:t>
            </a:r>
            <a:endParaRPr lang="zh-CN" altLang="en-US" sz="2200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9E950AB9-DCE3-486C-A135-15A68B4E1AAC}"/>
              </a:ext>
            </a:extLst>
          </p:cNvPr>
          <p:cNvSpPr txBox="1">
            <a:spLocks/>
          </p:cNvSpPr>
          <p:nvPr/>
        </p:nvSpPr>
        <p:spPr>
          <a:xfrm>
            <a:off x="3783015" y="-179614"/>
            <a:ext cx="8245702" cy="78140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400" dirty="0"/>
              <a:t>恩年：医治、释放、报仇、安慰（</a:t>
            </a:r>
            <a:r>
              <a:rPr lang="en-US" altLang="zh-CN" sz="3400" dirty="0"/>
              <a:t>61:1-3</a:t>
            </a:r>
            <a:r>
              <a:rPr lang="zh-CN" altLang="en-US" sz="3400" dirty="0"/>
              <a:t>）</a:t>
            </a:r>
            <a:endParaRPr lang="en-US" altLang="zh-CN" sz="3400" dirty="0"/>
          </a:p>
        </p:txBody>
      </p:sp>
    </p:spTree>
    <p:extLst>
      <p:ext uri="{BB962C8B-B14F-4D97-AF65-F5344CB8AC3E}">
        <p14:creationId xmlns:p14="http://schemas.microsoft.com/office/powerpoint/2010/main" val="1469173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3" grpId="0"/>
      <p:bldP spid="14" grpId="0"/>
      <p:bldP spid="15" grpId="0"/>
      <p:bldP spid="16" grpId="0"/>
      <p:bldP spid="1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867454" y="901700"/>
            <a:ext cx="10434955" cy="50545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使他们称为公义树，是耶和华所栽的，叫他（神）得荣耀。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/>
              <a:t>过去，以色列是丧失公义、丧失福分的树</a:t>
            </a:r>
            <a:endParaRPr lang="en-US" altLang="zh-CN" b="1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万军之耶和华的葡萄园，就是以色列家；他所喜爱的树，就是犹大人。他指望的是公平，谁知倒有暴虐；指望的是公义，谁知倒有冤声。（</a:t>
            </a:r>
            <a:r>
              <a:rPr lang="en-US" altLang="zh-CN" dirty="0"/>
              <a:t>5:7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你们必如叶子枯乾的橡树，好像无水浇灌的园子。（</a:t>
            </a:r>
            <a:r>
              <a:rPr lang="en-US" altLang="zh-CN" dirty="0"/>
              <a:t>1:30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b="1" dirty="0"/>
              <a:t>将来，神要重新接纳以色列，以色列重被称义、重得福分</a:t>
            </a:r>
            <a:endParaRPr lang="en-US" altLang="zh-CN" b="1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他要像一棵树栽在溪水旁，按时候结果子，叶子也不枯乾。（诗</a:t>
            </a:r>
            <a:r>
              <a:rPr lang="en-US" altLang="zh-CN" dirty="0"/>
              <a:t>1:3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神也得荣耀</a:t>
            </a:r>
            <a:endParaRPr lang="en-US" altLang="zh-CN" dirty="0"/>
          </a:p>
        </p:txBody>
      </p:sp>
      <p:pic>
        <p:nvPicPr>
          <p:cNvPr id="10" name="Picture 2" descr="节日庆祝">
            <a:extLst>
              <a:ext uri="{FF2B5EF4-FFF2-40B4-BE49-F238E27FC236}">
                <a16:creationId xmlns:a16="http://schemas.microsoft.com/office/drawing/2014/main" id="{51B7A11F-40E2-42F1-B628-C267C9DCD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20"/>
          <a:stretch/>
        </p:blipFill>
        <p:spPr bwMode="auto">
          <a:xfrm>
            <a:off x="10072047" y="5084216"/>
            <a:ext cx="1934717" cy="1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76FFD949-5096-44C1-8D32-6E37D0279A2D}"/>
              </a:ext>
            </a:extLst>
          </p:cNvPr>
          <p:cNvSpPr txBox="1">
            <a:spLocks/>
          </p:cNvSpPr>
          <p:nvPr/>
        </p:nvSpPr>
        <p:spPr>
          <a:xfrm>
            <a:off x="3783015" y="-179614"/>
            <a:ext cx="8245702" cy="78140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400" dirty="0"/>
              <a:t>恩年：医治、释放、报仇、安慰（</a:t>
            </a:r>
            <a:r>
              <a:rPr lang="en-US" altLang="zh-CN" sz="3400" dirty="0"/>
              <a:t>61:1-3</a:t>
            </a:r>
            <a:r>
              <a:rPr lang="zh-CN" altLang="en-US" sz="3400" dirty="0"/>
              <a:t>）</a:t>
            </a:r>
            <a:endParaRPr lang="en-US" altLang="zh-CN" sz="3400" dirty="0"/>
          </a:p>
        </p:txBody>
      </p:sp>
    </p:spTree>
    <p:extLst>
      <p:ext uri="{BB962C8B-B14F-4D97-AF65-F5344CB8AC3E}">
        <p14:creationId xmlns:p14="http://schemas.microsoft.com/office/powerpoint/2010/main" val="3135140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8" y="-218369"/>
            <a:ext cx="6756132" cy="820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在基督身上的应验（</a:t>
            </a:r>
            <a:r>
              <a:rPr lang="en-US" altLang="zh-CN" sz="4000" dirty="0"/>
              <a:t>61:1-3</a:t>
            </a:r>
            <a:r>
              <a:rPr lang="zh-CN" altLang="en-US" sz="4000" dirty="0"/>
              <a:t>）</a:t>
            </a:r>
            <a:endParaRPr lang="en-US" altLang="zh-CN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1E262-866C-4613-845C-0081DE926D6E}"/>
              </a:ext>
            </a:extLst>
          </p:cNvPr>
          <p:cNvSpPr txBox="1">
            <a:spLocks/>
          </p:cNvSpPr>
          <p:nvPr/>
        </p:nvSpPr>
        <p:spPr>
          <a:xfrm>
            <a:off x="1270749" y="736600"/>
            <a:ext cx="10323226" cy="532853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主耶和华的灵在我身上，因为耶和华用膏膏我，</a:t>
            </a:r>
            <a:r>
              <a:rPr lang="en-US" altLang="zh-CN" b="1" dirty="0">
                <a:solidFill>
                  <a:schemeClr val="accent2"/>
                </a:solidFill>
              </a:rPr>
              <a:t>……</a:t>
            </a:r>
          </a:p>
          <a:p>
            <a:pPr lvl="1">
              <a:lnSpc>
                <a:spcPct val="110000"/>
              </a:lnSpc>
            </a:pPr>
            <a:r>
              <a:rPr lang="zh-CN" altLang="en-US" dirty="0"/>
              <a:t>“我”：弥赛亚（基督）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赛</a:t>
            </a:r>
            <a:r>
              <a:rPr lang="en-US" altLang="zh-CN" dirty="0"/>
              <a:t>11:1	</a:t>
            </a:r>
            <a:r>
              <a:rPr lang="zh-CN" altLang="en-US" dirty="0"/>
              <a:t>从耶西的本必发一条，</a:t>
            </a:r>
            <a:r>
              <a:rPr lang="en-US" altLang="zh-CN" dirty="0"/>
              <a:t>……</a:t>
            </a:r>
            <a:r>
              <a:rPr lang="zh-CN" altLang="en-US" dirty="0"/>
              <a:t>耶和华的灵必住在他身上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太</a:t>
            </a:r>
            <a:r>
              <a:rPr lang="en-US" altLang="zh-CN" dirty="0"/>
              <a:t>3:16	</a:t>
            </a:r>
            <a:r>
              <a:rPr lang="zh-CN" altLang="en-US" dirty="0"/>
              <a:t>耶稣受了洗，随即从水里上来。天忽然为他开了，他就看见　神的灵彷佛鸽子降下 ，落在他身上。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耶稣来到拿撒勒，就是他长大的地方。在安息日，照他平常的规矩进了会堂，站起来要念圣经。有人把先知以赛亚的书交给他，他就打开，找到一处写着说：</a:t>
            </a:r>
            <a:r>
              <a:rPr lang="en-US" altLang="zh-CN" dirty="0"/>
              <a:t>“</a:t>
            </a:r>
            <a:r>
              <a:rPr lang="zh-CN" altLang="en-US" dirty="0"/>
              <a:t>主的灵在我身上，因为他用膏膏我，叫我传福音给贫穷的人；差遣我报告被掳的得释放，瞎眼的得看见，叫那受压制的得自由，报告　神悦纳人的禧年。”于是把书卷起来，交还执事，就坐下。会堂里的人都定睛看他。</a:t>
            </a:r>
            <a:r>
              <a:rPr lang="zh-CN" altLang="en-US" b="1" dirty="0"/>
              <a:t>耶稣对他们说：“今天这经应验在你们耳中了。” </a:t>
            </a:r>
            <a:r>
              <a:rPr lang="zh-CN" altLang="en-US" dirty="0"/>
              <a:t>（路</a:t>
            </a:r>
            <a:r>
              <a:rPr lang="en-US" altLang="zh-CN" dirty="0"/>
              <a:t>4:16-21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50452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TM03457444[[fn=基础]]</Template>
  <TotalTime>5744</TotalTime>
  <Words>5229</Words>
  <Application>Microsoft Office PowerPoint</Application>
  <PresentationFormat>宽屏</PresentationFormat>
  <Paragraphs>240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人际关系</vt:lpstr>
      <vt:lpstr>以赛亚书61-62 耶和华的恩年已来到</vt:lpstr>
      <vt:lpstr>以赛亚书中的“坏消息”（审判、警告）与好消息（拯救、赐福） （1）</vt:lpstr>
      <vt:lpstr>以赛亚书中的“坏消息”（审判、警告）与好消息（拯救、赐福） （2）</vt:lpstr>
      <vt:lpstr>赛61-62  耶和华的恩年已来到</vt:lpstr>
      <vt:lpstr>PowerPoint 演示文稿</vt:lpstr>
      <vt:lpstr>PowerPoint 演示文稿</vt:lpstr>
      <vt:lpstr>PowerPoint 演示文稿</vt:lpstr>
      <vt:lpstr>PowerPoint 演示文稿</vt:lpstr>
      <vt:lpstr>在基督身上的应验（61:1-3）</vt:lpstr>
      <vt:lpstr>在基督身上的应验（61:1-3）</vt:lpstr>
      <vt:lpstr>荒场重建（61:4）</vt:lpstr>
      <vt:lpstr>做耶和华的祭司（61:5-6）</vt:lpstr>
      <vt:lpstr>做耶和华的祭司（61:7-9）</vt:lpstr>
      <vt:lpstr>人的回应1：欢喜快乐赞美神（61:10-11）</vt:lpstr>
      <vt:lpstr>恩年的荣耀（62:1-2a）</vt:lpstr>
      <vt:lpstr>重新被悦纳（62:2b-5）</vt:lpstr>
      <vt:lpstr>人的回应2：向神呼求不停息（62:6-7）</vt:lpstr>
      <vt:lpstr>不再被掠夺（62:8-9）</vt:lpstr>
      <vt:lpstr>人的回应3：向人传扬主救恩（62:10）</vt:lpstr>
      <vt:lpstr>PowerPoint 演示文稿</vt:lpstr>
      <vt:lpstr>拯救者来到（62:11-12）</vt:lpstr>
      <vt:lpstr>耶和华的恩年（施恩的日子）</vt:lpstr>
      <vt:lpstr>为何说耶和华的恩年已来到</vt:lpstr>
      <vt:lpstr>小结：赛61-62 耶和华的恩年已来到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s06</dc:title>
  <cp:lastModifiedBy>User</cp:lastModifiedBy>
  <cp:revision>737</cp:revision>
  <dcterms:created xsi:type="dcterms:W3CDTF">2019-03-23T03:43:00Z</dcterms:created>
  <dcterms:modified xsi:type="dcterms:W3CDTF">2020-12-12T23:59:14Z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