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2020/11/14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2020/11/14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16:13-20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彼得的认信：耶稣是基督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11DA18-48D0-411A-AE1B-1B47D7F51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耶稣的宣告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77E0DA6-4D9D-4531-AA31-D3671C884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教会指什么？</a:t>
            </a:r>
            <a:endParaRPr lang="en-US" altLang="zh-CN" dirty="0"/>
          </a:p>
          <a:p>
            <a:pPr lvl="2"/>
            <a:r>
              <a:rPr lang="zh-CN" altLang="en-US" dirty="0"/>
              <a:t>旧约神的百姓（徒</a:t>
            </a:r>
            <a:r>
              <a:rPr lang="en-US" altLang="zh-CN" dirty="0"/>
              <a:t>7:38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弥赛亚的子民（蒙基督救赎的人）</a:t>
            </a:r>
            <a:endParaRPr lang="en-US" altLang="zh-CN" dirty="0"/>
          </a:p>
          <a:p>
            <a:pPr lvl="2"/>
            <a:r>
              <a:rPr lang="zh-CN" altLang="en-US" dirty="0"/>
              <a:t>被耶和华（旧约）和耶稣（新约）所建立</a:t>
            </a:r>
            <a:endParaRPr lang="en-US" altLang="zh-CN" dirty="0"/>
          </a:p>
          <a:p>
            <a:pPr lvl="1"/>
            <a:r>
              <a:rPr lang="zh-CN" altLang="en-US" dirty="0"/>
              <a:t>教会能做什么？</a:t>
            </a:r>
            <a:endParaRPr lang="en-US" altLang="zh-CN" dirty="0"/>
          </a:p>
          <a:p>
            <a:pPr lvl="2"/>
            <a:r>
              <a:rPr lang="zh-CN" altLang="en-US" dirty="0"/>
              <a:t>胜过阴间的门</a:t>
            </a:r>
            <a:r>
              <a:rPr lang="en-US" altLang="zh-CN" dirty="0"/>
              <a:t>——</a:t>
            </a:r>
            <a:r>
              <a:rPr lang="zh-CN" altLang="en-US" dirty="0"/>
              <a:t>死亡（耶稣十字架上所成就的）</a:t>
            </a:r>
            <a:endParaRPr lang="en-US" altLang="zh-CN" dirty="0"/>
          </a:p>
          <a:p>
            <a:pPr lvl="2"/>
            <a:r>
              <a:rPr lang="zh-CN" altLang="en-US" dirty="0"/>
              <a:t>掌管天国的钥匙（耶稣所赐予的）</a:t>
            </a:r>
            <a:endParaRPr lang="en-US" altLang="zh-CN" dirty="0"/>
          </a:p>
          <a:p>
            <a:pPr lvl="3"/>
            <a:r>
              <a:rPr lang="zh-CN" altLang="en-US" dirty="0"/>
              <a:t>捆绑和释放的对象：人</a:t>
            </a:r>
            <a:endParaRPr lang="en-US" altLang="zh-CN" dirty="0"/>
          </a:p>
          <a:p>
            <a:pPr lvl="3"/>
            <a:r>
              <a:rPr lang="zh-CN" altLang="en-US" dirty="0"/>
              <a:t>捆绑和释放的意思</a:t>
            </a:r>
            <a:endParaRPr lang="en-US" altLang="zh-CN" dirty="0"/>
          </a:p>
          <a:p>
            <a:pPr lvl="4"/>
            <a:r>
              <a:rPr lang="zh-CN" altLang="en-US" dirty="0"/>
              <a:t>捆绑和释放（结合钥匙）</a:t>
            </a:r>
            <a:r>
              <a:rPr lang="en-US" altLang="zh-CN" dirty="0"/>
              <a:t>——</a:t>
            </a:r>
            <a:r>
              <a:rPr lang="zh-CN" altLang="en-US" dirty="0"/>
              <a:t>关门和开门（路</a:t>
            </a:r>
            <a:r>
              <a:rPr lang="en-US" altLang="zh-CN" dirty="0"/>
              <a:t>11:52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为那些承认耶稣是基督的人开启天国</a:t>
            </a:r>
            <a:endParaRPr lang="en-US" altLang="zh-CN" dirty="0"/>
          </a:p>
          <a:p>
            <a:pPr lvl="4"/>
            <a:r>
              <a:rPr lang="zh-CN" altLang="en-US" dirty="0"/>
              <a:t>将那些不接受使徒为耶稣所作见证的人逐出</a:t>
            </a:r>
          </a:p>
        </p:txBody>
      </p:sp>
    </p:spTree>
    <p:extLst>
      <p:ext uri="{BB962C8B-B14F-4D97-AF65-F5344CB8AC3E}">
        <p14:creationId xmlns:p14="http://schemas.microsoft.com/office/powerpoint/2010/main" val="4555505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C900AF-7FF8-4FB7-991E-F6FF2880F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耶稣的宣告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A063092-FA11-4AD5-815D-6FA1B4C93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3"/>
            <a:r>
              <a:rPr lang="zh-CN" altLang="en-US" dirty="0"/>
              <a:t>谁享有捆绑和释放的权柄</a:t>
            </a:r>
            <a:endParaRPr lang="en-US" altLang="zh-CN" dirty="0"/>
          </a:p>
          <a:p>
            <a:pPr lvl="4"/>
            <a:r>
              <a:rPr lang="zh-CN" altLang="en-US" dirty="0"/>
              <a:t>彼得（使徒们）：得人如得鱼</a:t>
            </a:r>
            <a:endParaRPr lang="en-US" altLang="zh-CN" dirty="0"/>
          </a:p>
          <a:p>
            <a:pPr lvl="4"/>
            <a:r>
              <a:rPr lang="zh-CN" altLang="en-US" dirty="0"/>
              <a:t>所有基督徒：领受大使命（太</a:t>
            </a:r>
            <a:r>
              <a:rPr lang="en-US" altLang="zh-CN" dirty="0"/>
              <a:t>28:18-20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天上和地上</a:t>
            </a:r>
            <a:endParaRPr lang="en-US" altLang="zh-CN" dirty="0"/>
          </a:p>
          <a:p>
            <a:pPr lvl="3"/>
            <a:r>
              <a:rPr lang="zh-CN" altLang="en-US" dirty="0"/>
              <a:t>神的国闯入地上的国</a:t>
            </a:r>
            <a:endParaRPr lang="en-US" altLang="zh-CN" dirty="0"/>
          </a:p>
          <a:p>
            <a:r>
              <a:rPr lang="zh-CN" altLang="en-US" dirty="0"/>
              <a:t>耶稣的嘱咐：不可对人说祂是基督</a:t>
            </a:r>
            <a:endParaRPr lang="en-US" altLang="zh-CN" dirty="0"/>
          </a:p>
          <a:p>
            <a:pPr lvl="1"/>
            <a:r>
              <a:rPr lang="zh-CN" altLang="en-US" dirty="0"/>
              <a:t>并非要隐藏自己弥赛亚的身份</a:t>
            </a:r>
            <a:endParaRPr lang="en-US" altLang="zh-CN" dirty="0"/>
          </a:p>
          <a:p>
            <a:pPr lvl="1"/>
            <a:r>
              <a:rPr lang="zh-CN" altLang="en-US" dirty="0"/>
              <a:t>一个持续的问题：你们说我是谁？</a:t>
            </a:r>
            <a:endParaRPr lang="en-US" altLang="zh-CN" dirty="0"/>
          </a:p>
          <a:p>
            <a:pPr lvl="1"/>
            <a:r>
              <a:rPr lang="zh-CN" altLang="en-US" dirty="0"/>
              <a:t>另一个要点：认识十字架与基督的关系</a:t>
            </a:r>
          </a:p>
        </p:txBody>
      </p:sp>
    </p:spTree>
    <p:extLst>
      <p:ext uri="{BB962C8B-B14F-4D97-AF65-F5344CB8AC3E}">
        <p14:creationId xmlns:p14="http://schemas.microsoft.com/office/powerpoint/2010/main" val="2156615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我们的认信：耶稣是（受苦）的基督</a:t>
            </a:r>
            <a:endParaRPr lang="en-US" altLang="zh-CN" dirty="0"/>
          </a:p>
          <a:p>
            <a:r>
              <a:rPr lang="zh-CN" altLang="en-US" dirty="0"/>
              <a:t>我们的认信是基于</a:t>
            </a:r>
            <a:endParaRPr lang="en-US" altLang="zh-CN" dirty="0"/>
          </a:p>
          <a:p>
            <a:pPr lvl="1"/>
            <a:r>
              <a:rPr lang="zh-CN" altLang="en-US" dirty="0"/>
              <a:t>天父的启示</a:t>
            </a:r>
            <a:endParaRPr lang="en-US" altLang="zh-CN" dirty="0"/>
          </a:p>
          <a:p>
            <a:pPr lvl="1"/>
            <a:r>
              <a:rPr lang="zh-CN" altLang="en-US" dirty="0"/>
              <a:t>基督的建造</a:t>
            </a:r>
            <a:endParaRPr lang="en-US" altLang="zh-CN" dirty="0"/>
          </a:p>
          <a:p>
            <a:pPr lvl="1"/>
            <a:r>
              <a:rPr lang="zh-CN" altLang="en-US" dirty="0"/>
              <a:t>圣灵的工作（徒</a:t>
            </a:r>
            <a:r>
              <a:rPr lang="en-US" altLang="zh-CN" dirty="0"/>
              <a:t>1:8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我们被建造</a:t>
            </a:r>
            <a:endParaRPr lang="en-US" altLang="zh-CN" dirty="0"/>
          </a:p>
          <a:p>
            <a:pPr lvl="1"/>
            <a:r>
              <a:rPr lang="zh-CN" altLang="en-US" dirty="0"/>
              <a:t>能胜过死亡的权柄</a:t>
            </a:r>
            <a:endParaRPr lang="en-US" altLang="zh-CN" dirty="0"/>
          </a:p>
          <a:p>
            <a:pPr lvl="1"/>
            <a:r>
              <a:rPr lang="zh-CN" altLang="en-US" dirty="0"/>
              <a:t>要传福音给万民听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16:13-20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700" baseline="30000" dirty="0"/>
              <a:t>            13</a:t>
            </a:r>
            <a:r>
              <a:rPr lang="zh-CN" altLang="en-US" sz="2700" dirty="0"/>
              <a:t>耶稣到了凯撒利亚腓立比的境内，就问门徒说：“人说我人子是谁？”</a:t>
            </a:r>
            <a:r>
              <a:rPr lang="en-US" altLang="zh-CN" sz="2700" baseline="30000" dirty="0"/>
              <a:t>14</a:t>
            </a:r>
            <a:r>
              <a:rPr lang="zh-CN" altLang="en-US" sz="2700" dirty="0"/>
              <a:t>他们说：“有人说是施洗的约翰，有人说是以利亚，又有人说是耶利米或是先知里的一位。”</a:t>
            </a:r>
            <a:r>
              <a:rPr lang="en-US" altLang="zh-CN" sz="2700" baseline="30000" dirty="0"/>
              <a:t>15</a:t>
            </a:r>
            <a:r>
              <a:rPr lang="zh-CN" altLang="en-US" sz="2700" dirty="0"/>
              <a:t>耶稣说：“你们说我是谁？”</a:t>
            </a:r>
            <a:r>
              <a:rPr lang="en-US" altLang="zh-CN" sz="2700" baseline="30000" dirty="0"/>
              <a:t>16</a:t>
            </a:r>
            <a:r>
              <a:rPr lang="zh-CN" altLang="en-US" sz="2700" dirty="0"/>
              <a:t>西门彼得回答说：“你是基督，是永生　神的儿子。”</a:t>
            </a:r>
            <a:r>
              <a:rPr lang="en-US" altLang="zh-CN" sz="2700" baseline="30000" dirty="0"/>
              <a:t>17</a:t>
            </a:r>
            <a:r>
              <a:rPr lang="zh-CN" altLang="en-US" sz="2700" dirty="0"/>
              <a:t>耶稣对他说：“西门巴约拿，你是有福的！因为这不是属血肉的指示你的，乃是我在天上的父指示的。</a:t>
            </a:r>
            <a:r>
              <a:rPr lang="en-US" altLang="zh-CN" sz="2700" baseline="30000" dirty="0"/>
              <a:t>18</a:t>
            </a:r>
            <a:r>
              <a:rPr lang="zh-CN" altLang="en-US" sz="2700" dirty="0"/>
              <a:t>我还告诉你：你是彼得，我要把我的教会建造在这磐石上，阴间的权柄不能胜过他。</a:t>
            </a:r>
            <a:r>
              <a:rPr lang="en-US" altLang="zh-CN" sz="2700" baseline="30000" dirty="0"/>
              <a:t>19</a:t>
            </a:r>
            <a:r>
              <a:rPr lang="zh-CN" altLang="en-US" sz="2700" dirty="0"/>
              <a:t>我要把天国的钥匙给你，凡你在地上所捆绑的，在天上也要捆绑；凡你在地上所释放的，在天上也要释放。”</a:t>
            </a:r>
            <a:r>
              <a:rPr lang="en-US" altLang="zh-CN" sz="2700" baseline="30000" dirty="0"/>
              <a:t>20</a:t>
            </a:r>
            <a:r>
              <a:rPr lang="zh-CN" altLang="en-US" sz="2700" dirty="0"/>
              <a:t>当下，耶稣嘱咐门徒，不可对人说他是基督。</a:t>
            </a:r>
            <a:endParaRPr lang="en-US" altLang="zh-CN" sz="27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sz="2800" dirty="0"/>
              <a:t>天国的权柄（太</a:t>
            </a:r>
            <a:r>
              <a:rPr lang="en-US" altLang="zh-CN" sz="2800" dirty="0"/>
              <a:t>13:53-18:35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13:53-17:27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拿撒勒人厌弃耶稣（太</a:t>
            </a:r>
            <a:r>
              <a:rPr lang="en-US" altLang="zh-CN" sz="2000" dirty="0"/>
              <a:t>13:53-13:58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耶稣与希律（太</a:t>
            </a:r>
            <a:r>
              <a:rPr lang="en-US" altLang="zh-CN" sz="2000" dirty="0"/>
              <a:t>14:1-12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耶稣使五千人吃饱（太</a:t>
            </a:r>
            <a:r>
              <a:rPr lang="en-US" altLang="zh-CN" sz="2000" dirty="0"/>
              <a:t>14:13-21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耶稣在水面行走（太</a:t>
            </a:r>
            <a:r>
              <a:rPr lang="en-US" altLang="zh-CN" sz="2000" dirty="0"/>
              <a:t>14:22-33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耶稣论洁净（太</a:t>
            </a:r>
            <a:r>
              <a:rPr lang="en-US" altLang="zh-CN" sz="2000" dirty="0"/>
              <a:t>14:34-15:20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迦南妇人的信心（太</a:t>
            </a:r>
            <a:r>
              <a:rPr lang="en-US" altLang="zh-CN" sz="2000" dirty="0"/>
              <a:t>15:21-28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耶稣使四千人吃饱（太</a:t>
            </a:r>
            <a:r>
              <a:rPr lang="en-US" altLang="zh-CN" sz="2000" dirty="0"/>
              <a:t>15:29-39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/>
              <a:t>防备法利赛人和撒都该人的酵（太</a:t>
            </a:r>
            <a:r>
              <a:rPr lang="en-US" altLang="zh-CN" sz="2000" dirty="0"/>
              <a:t>16:1-12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768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彼得的认信：耶稣是基督（太</a:t>
            </a:r>
            <a:r>
              <a:rPr lang="en-US" altLang="zh-CN" sz="2000" dirty="0">
                <a:solidFill>
                  <a:srgbClr val="FFC000"/>
                </a:solidFill>
              </a:rPr>
              <a:t>16:13-20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这段经文发生的地点在哪里？</a:t>
            </a:r>
            <a:endParaRPr lang="en-US" altLang="zh-CN" dirty="0"/>
          </a:p>
          <a:p>
            <a:r>
              <a:rPr lang="zh-CN" altLang="en-US" dirty="0"/>
              <a:t>众人对耶稣身份的认识是怎样的？</a:t>
            </a:r>
            <a:endParaRPr lang="en-US" altLang="zh-CN" dirty="0"/>
          </a:p>
          <a:p>
            <a:r>
              <a:rPr lang="zh-CN" altLang="en-US" dirty="0"/>
              <a:t>门徒对耶稣身份的认识是怎样的？</a:t>
            </a:r>
            <a:endParaRPr lang="en-US" altLang="zh-CN" dirty="0"/>
          </a:p>
          <a:p>
            <a:r>
              <a:rPr lang="zh-CN" altLang="en-US" dirty="0"/>
              <a:t>彼得的认信是基于什么？</a:t>
            </a:r>
            <a:endParaRPr lang="en-US" altLang="zh-CN" dirty="0"/>
          </a:p>
          <a:p>
            <a:r>
              <a:rPr lang="zh-CN" altLang="en-US" dirty="0"/>
              <a:t>耶稣要做什么？</a:t>
            </a:r>
            <a:endParaRPr lang="en-US" altLang="zh-CN" dirty="0"/>
          </a:p>
          <a:p>
            <a:r>
              <a:rPr lang="zh-CN" altLang="en-US" dirty="0"/>
              <a:t>门徒能做什么？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79C270-D971-4C37-B275-9385BCB74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461955-6224-4D8D-BD49-0CFEB37B2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地点：凯撒利亚腓立比</a:t>
            </a:r>
            <a:endParaRPr lang="en-US" altLang="zh-CN" dirty="0"/>
          </a:p>
          <a:p>
            <a:pPr lvl="1"/>
            <a:r>
              <a:rPr lang="zh-CN" altLang="en-US" dirty="0"/>
              <a:t>分封王希律</a:t>
            </a:r>
            <a:r>
              <a:rPr lang="zh-CN" altLang="zh-CN" dirty="0"/>
              <a:t>•</a:t>
            </a:r>
            <a:r>
              <a:rPr lang="zh-CN" altLang="en-US" dirty="0"/>
              <a:t>腓力建造</a:t>
            </a:r>
            <a:endParaRPr lang="en-US" altLang="zh-CN" dirty="0"/>
          </a:p>
          <a:p>
            <a:pPr lvl="1"/>
            <a:r>
              <a:rPr lang="zh-CN" altLang="en-US" dirty="0"/>
              <a:t>居民大部分是外邦人</a:t>
            </a:r>
            <a:endParaRPr lang="en-US" altLang="zh-CN" dirty="0"/>
          </a:p>
          <a:p>
            <a:pPr lvl="1"/>
            <a:r>
              <a:rPr lang="zh-CN" altLang="en-US" dirty="0"/>
              <a:t>福音书记载中耶稣传道最北的地方</a:t>
            </a:r>
            <a:endParaRPr lang="en-US" altLang="zh-CN" dirty="0"/>
          </a:p>
          <a:p>
            <a:r>
              <a:rPr lang="zh-CN" altLang="en-US" dirty="0"/>
              <a:t>耶稣事工的历程（第四篇）</a:t>
            </a:r>
            <a:endParaRPr lang="en-US" altLang="zh-CN" dirty="0"/>
          </a:p>
          <a:p>
            <a:pPr lvl="1"/>
            <a:r>
              <a:rPr lang="zh-CN" altLang="en-US" dirty="0"/>
              <a:t>在犹太人中（太</a:t>
            </a:r>
            <a:r>
              <a:rPr lang="en-US" altLang="zh-CN" dirty="0"/>
              <a:t>13:53-15-20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在外邦人中（太</a:t>
            </a:r>
            <a:r>
              <a:rPr lang="en-US" altLang="zh-CN" dirty="0"/>
              <a:t>15:21-39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在犹太人中（太</a:t>
            </a:r>
            <a:r>
              <a:rPr lang="en-US" altLang="zh-CN" dirty="0"/>
              <a:t>16:1-12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在外邦人中（太</a:t>
            </a:r>
            <a:r>
              <a:rPr lang="en-US" altLang="zh-CN" dirty="0"/>
              <a:t>16:13-28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64914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00E9F3-5E3F-448F-8B3B-8E674906D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第一个问题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613A23-F09C-4358-B7F9-7F2E92393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耶稣的问题</a:t>
            </a:r>
            <a:endParaRPr lang="en-US" altLang="zh-CN" dirty="0"/>
          </a:p>
          <a:p>
            <a:pPr lvl="1"/>
            <a:r>
              <a:rPr lang="zh-CN" altLang="en-US" dirty="0"/>
              <a:t>人说我人子是谁？</a:t>
            </a:r>
            <a:endParaRPr lang="en-US" altLang="zh-CN" dirty="0"/>
          </a:p>
          <a:p>
            <a:r>
              <a:rPr lang="zh-CN" altLang="en-US" dirty="0"/>
              <a:t>门徒的回答</a:t>
            </a:r>
            <a:endParaRPr lang="en-US" altLang="zh-CN" dirty="0"/>
          </a:p>
          <a:p>
            <a:pPr lvl="1"/>
            <a:r>
              <a:rPr lang="zh-CN" altLang="en-US" dirty="0"/>
              <a:t>施洗约翰（希律</a:t>
            </a:r>
            <a:r>
              <a:rPr lang="en-US" altLang="zh-CN" dirty="0"/>
              <a:t>•</a:t>
            </a:r>
            <a:r>
              <a:rPr lang="zh-CN" altLang="en-US" dirty="0"/>
              <a:t>安提帕）</a:t>
            </a:r>
            <a:endParaRPr lang="en-US" altLang="zh-CN" dirty="0"/>
          </a:p>
          <a:p>
            <a:pPr lvl="1"/>
            <a:r>
              <a:rPr lang="zh-CN" altLang="en-US" dirty="0"/>
              <a:t>以利亚（弥赛亚的先锋）</a:t>
            </a:r>
            <a:endParaRPr lang="en-US" altLang="zh-CN" dirty="0"/>
          </a:p>
          <a:p>
            <a:pPr lvl="1"/>
            <a:r>
              <a:rPr lang="zh-CN" altLang="en-US" dirty="0"/>
              <a:t>耶利米（定罪和受苦的先知）</a:t>
            </a:r>
            <a:endParaRPr lang="en-US" altLang="zh-CN" dirty="0"/>
          </a:p>
          <a:p>
            <a:pPr lvl="1"/>
            <a:r>
              <a:rPr lang="zh-CN" altLang="en-US" dirty="0"/>
              <a:t>先知里的一位</a:t>
            </a:r>
            <a:endParaRPr lang="en-US" altLang="zh-CN" dirty="0"/>
          </a:p>
          <a:p>
            <a:r>
              <a:rPr lang="zh-CN" altLang="en-US" dirty="0"/>
              <a:t>唯一没有的答案：耶稣是弥赛亚</a:t>
            </a:r>
          </a:p>
        </p:txBody>
      </p:sp>
    </p:spTree>
    <p:extLst>
      <p:ext uri="{BB962C8B-B14F-4D97-AF65-F5344CB8AC3E}">
        <p14:creationId xmlns:p14="http://schemas.microsoft.com/office/powerpoint/2010/main" val="404735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B34D17-F836-4CEF-8FDA-7BFA9DDE5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第二个问题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031EDB-747A-482A-A389-C09F32497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耶稣的问题</a:t>
            </a:r>
            <a:endParaRPr lang="en-US" altLang="zh-CN" dirty="0"/>
          </a:p>
          <a:p>
            <a:pPr lvl="1"/>
            <a:r>
              <a:rPr lang="zh-CN" altLang="en-US" dirty="0"/>
              <a:t>你们说我是谁？</a:t>
            </a:r>
            <a:endParaRPr lang="en-US" altLang="zh-CN" dirty="0"/>
          </a:p>
          <a:p>
            <a:r>
              <a:rPr lang="zh-CN" altLang="en-US" dirty="0"/>
              <a:t>彼得的认信（代表众门徒）</a:t>
            </a:r>
            <a:endParaRPr lang="en-US" altLang="zh-CN" dirty="0"/>
          </a:p>
          <a:p>
            <a:pPr lvl="1"/>
            <a:r>
              <a:rPr lang="zh-CN" altLang="en-US" dirty="0"/>
              <a:t>你是基督（受膏的君王</a:t>
            </a:r>
            <a:r>
              <a:rPr lang="en-US" altLang="zh-CN" dirty="0"/>
              <a:t>——</a:t>
            </a:r>
            <a:r>
              <a:rPr lang="zh-CN" altLang="en-US" dirty="0"/>
              <a:t>弥赛亚）</a:t>
            </a:r>
            <a:endParaRPr lang="en-US" altLang="zh-CN" dirty="0"/>
          </a:p>
          <a:p>
            <a:pPr lvl="1"/>
            <a:r>
              <a:rPr lang="zh-CN" altLang="en-US" dirty="0"/>
              <a:t>是永生神的儿子</a:t>
            </a:r>
            <a:endParaRPr lang="en-US" altLang="zh-CN" dirty="0"/>
          </a:p>
          <a:p>
            <a:pPr lvl="2"/>
            <a:r>
              <a:rPr lang="zh-CN" altLang="en-US" dirty="0"/>
              <a:t>神自己证明（太</a:t>
            </a:r>
            <a:r>
              <a:rPr lang="en-US" altLang="zh-CN" dirty="0"/>
              <a:t>3:17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撒旦的宣认（太</a:t>
            </a:r>
            <a:r>
              <a:rPr lang="en-US" altLang="zh-CN" dirty="0"/>
              <a:t>4:3</a:t>
            </a:r>
            <a:r>
              <a:rPr lang="zh-CN" altLang="en-US" dirty="0"/>
              <a:t>、</a:t>
            </a:r>
            <a:r>
              <a:rPr lang="en-US" altLang="zh-CN" dirty="0"/>
              <a:t>6</a:t>
            </a:r>
            <a:r>
              <a:rPr lang="zh-CN" altLang="en-US" dirty="0"/>
              <a:t>，</a:t>
            </a:r>
            <a:r>
              <a:rPr lang="en-US" altLang="zh-CN" dirty="0"/>
              <a:t>8:29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门徒的认信（太</a:t>
            </a:r>
            <a:r>
              <a:rPr lang="en-US" altLang="zh-CN" dirty="0"/>
              <a:t>14:33</a:t>
            </a:r>
            <a:r>
              <a:rPr lang="zh-CN" altLang="en-US" dirty="0"/>
              <a:t>，</a:t>
            </a:r>
            <a:r>
              <a:rPr lang="en-US" altLang="zh-CN" dirty="0"/>
              <a:t>16:16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犹太人的奚落（太</a:t>
            </a:r>
            <a:r>
              <a:rPr lang="en-US" altLang="zh-CN" dirty="0"/>
              <a:t>27:40</a:t>
            </a:r>
            <a:r>
              <a:rPr lang="zh-CN" altLang="en-US" dirty="0"/>
              <a:t>、</a:t>
            </a:r>
            <a:r>
              <a:rPr lang="en-US" altLang="zh-CN" dirty="0"/>
              <a:t>43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外邦人的认信（太</a:t>
            </a:r>
            <a:r>
              <a:rPr lang="en-US" altLang="zh-CN" dirty="0"/>
              <a:t>27:54</a:t>
            </a:r>
            <a:r>
              <a:rPr lang="zh-CN" altLang="en-US" dirty="0"/>
              <a:t>）（他们不一定明白）</a:t>
            </a:r>
          </a:p>
        </p:txBody>
      </p:sp>
    </p:spTree>
    <p:extLst>
      <p:ext uri="{BB962C8B-B14F-4D97-AF65-F5344CB8AC3E}">
        <p14:creationId xmlns:p14="http://schemas.microsoft.com/office/powerpoint/2010/main" val="108265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8F9EFE-A287-46B1-ACE0-7DFB962B4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耶稣的宣告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94177B-A65B-47CC-9135-CA0EFA71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关于门徒对耶稣是弥赛亚的认识</a:t>
            </a:r>
            <a:endParaRPr lang="en-US" altLang="zh-CN" dirty="0"/>
          </a:p>
          <a:p>
            <a:pPr lvl="1"/>
            <a:r>
              <a:rPr lang="zh-CN" altLang="en-US" dirty="0"/>
              <a:t>门徒盼望祂是弥赛亚（约</a:t>
            </a:r>
            <a:r>
              <a:rPr lang="en-US" altLang="zh-CN" dirty="0"/>
              <a:t>1:41</a:t>
            </a:r>
            <a:r>
              <a:rPr lang="zh-CN" altLang="en-US" dirty="0"/>
              <a:t>、</a:t>
            </a:r>
            <a:r>
              <a:rPr lang="en-US" altLang="zh-CN" dirty="0"/>
              <a:t>45</a:t>
            </a:r>
            <a:r>
              <a:rPr lang="zh-CN" altLang="en-US" dirty="0"/>
              <a:t>、</a:t>
            </a:r>
            <a:r>
              <a:rPr lang="en-US" altLang="zh-CN" dirty="0"/>
              <a:t>49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门徒对弥赛亚职分的错解阻碍了他们的盼望</a:t>
            </a:r>
            <a:endParaRPr lang="en-US" altLang="zh-CN" dirty="0"/>
          </a:p>
          <a:p>
            <a:pPr lvl="1"/>
            <a:r>
              <a:rPr lang="zh-CN" altLang="en-US" dirty="0"/>
              <a:t>这次认信成为他们在理解和信心上成长的关键</a:t>
            </a:r>
            <a:endParaRPr lang="en-US" altLang="zh-CN" dirty="0"/>
          </a:p>
          <a:p>
            <a:r>
              <a:rPr lang="zh-CN" altLang="en-US" dirty="0"/>
              <a:t>关于彼得</a:t>
            </a:r>
            <a:endParaRPr lang="en-US" altLang="zh-CN" dirty="0"/>
          </a:p>
          <a:p>
            <a:pPr lvl="1"/>
            <a:r>
              <a:rPr lang="zh-CN" altLang="en-US" dirty="0"/>
              <a:t>是约拿的儿子（耶稣是神的儿子）</a:t>
            </a:r>
            <a:endParaRPr lang="en-US" altLang="zh-CN" dirty="0"/>
          </a:p>
          <a:p>
            <a:pPr lvl="1"/>
            <a:r>
              <a:rPr lang="zh-CN" altLang="en-US" dirty="0"/>
              <a:t>是有福的（末世的福分）</a:t>
            </a:r>
            <a:endParaRPr lang="en-US" altLang="zh-CN" dirty="0"/>
          </a:p>
          <a:p>
            <a:pPr lvl="1"/>
            <a:r>
              <a:rPr lang="zh-CN" altLang="en-US" dirty="0"/>
              <a:t>认信从何而来？</a:t>
            </a:r>
            <a:endParaRPr lang="en-US" altLang="zh-CN" dirty="0"/>
          </a:p>
          <a:p>
            <a:pPr lvl="2"/>
            <a:r>
              <a:rPr lang="zh-CN" altLang="en-US" dirty="0"/>
              <a:t>不是人指示的</a:t>
            </a:r>
            <a:endParaRPr lang="en-US" altLang="zh-CN" dirty="0"/>
          </a:p>
          <a:p>
            <a:pPr lvl="2"/>
            <a:r>
              <a:rPr lang="zh-CN" altLang="en-US" dirty="0"/>
              <a:t>而是天父启示的：唯有父认识子（太</a:t>
            </a:r>
            <a:r>
              <a:rPr lang="en-US" altLang="zh-CN" dirty="0"/>
              <a:t>11:27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88710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31DD19-42DA-4374-9163-2002128A3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耶稣的宣告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C11F90-FF59-4BE2-8689-180C1F8F4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耶稣是教会的建造者</a:t>
            </a:r>
            <a:endParaRPr lang="en-US" altLang="zh-CN" dirty="0"/>
          </a:p>
          <a:p>
            <a:pPr lvl="1"/>
            <a:r>
              <a:rPr lang="zh-CN" altLang="en-US" dirty="0"/>
              <a:t>教会建造在这“磐石”上</a:t>
            </a:r>
            <a:endParaRPr lang="en-US" altLang="zh-CN" dirty="0"/>
          </a:p>
          <a:p>
            <a:pPr lvl="2"/>
            <a:r>
              <a:rPr lang="zh-CN" altLang="en-US" dirty="0"/>
              <a:t>磐石是指什么？</a:t>
            </a:r>
            <a:endParaRPr lang="en-US" altLang="zh-CN" dirty="0"/>
          </a:p>
          <a:p>
            <a:pPr lvl="3"/>
            <a:r>
              <a:rPr lang="zh-CN" altLang="en-US" dirty="0"/>
              <a:t>彼得？彼得的认信？</a:t>
            </a:r>
          </a:p>
          <a:p>
            <a:pPr lvl="3"/>
            <a:r>
              <a:rPr lang="zh-CN" altLang="en-US" dirty="0"/>
              <a:t>耶稣基督？</a:t>
            </a:r>
            <a:endParaRPr lang="en-US" altLang="zh-CN" dirty="0"/>
          </a:p>
          <a:p>
            <a:pPr lvl="2"/>
            <a:r>
              <a:rPr lang="zh-CN" altLang="en-US" dirty="0"/>
              <a:t>磐石是指：认信基督的彼得（使徒们）（弗</a:t>
            </a:r>
            <a:r>
              <a:rPr lang="en-US" altLang="zh-CN" dirty="0"/>
              <a:t>2:20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彼得（使徒们）的地位</a:t>
            </a:r>
            <a:endParaRPr lang="en-US" altLang="zh-CN" dirty="0"/>
          </a:p>
          <a:p>
            <a:pPr lvl="3"/>
            <a:r>
              <a:rPr lang="zh-CN" altLang="en-US" dirty="0"/>
              <a:t>不仅是代表性的</a:t>
            </a:r>
            <a:endParaRPr lang="en-US" altLang="zh-CN" dirty="0"/>
          </a:p>
          <a:p>
            <a:pPr lvl="3"/>
            <a:r>
              <a:rPr lang="zh-CN" altLang="en-US" dirty="0"/>
              <a:t>也是首先被呼召的（太</a:t>
            </a:r>
            <a:r>
              <a:rPr lang="en-US" altLang="zh-CN" dirty="0"/>
              <a:t>4:18-20</a:t>
            </a:r>
            <a:r>
              <a:rPr lang="zh-CN" altLang="en-US" dirty="0"/>
              <a:t>，</a:t>
            </a:r>
            <a:r>
              <a:rPr lang="en-US" altLang="zh-CN" dirty="0"/>
              <a:t>10:2-4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是基于</a:t>
            </a:r>
            <a:endParaRPr lang="en-US" altLang="zh-CN" dirty="0"/>
          </a:p>
          <a:p>
            <a:pPr lvl="4"/>
            <a:r>
              <a:rPr lang="zh-CN" altLang="en-US" dirty="0"/>
              <a:t>神的启示（太</a:t>
            </a:r>
            <a:r>
              <a:rPr lang="en-US" altLang="zh-CN" dirty="0"/>
              <a:t>16:17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耶稣的建造（太</a:t>
            </a:r>
            <a:r>
              <a:rPr lang="en-US" altLang="zh-CN" dirty="0"/>
              <a:t>16:18</a:t>
            </a:r>
            <a:r>
              <a:rPr lang="zh-CN" altLang="en-US" dirty="0"/>
              <a:t>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4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38624</TotalTime>
  <Words>1034</Words>
  <Application>Microsoft Office PowerPoint</Application>
  <PresentationFormat>全屏显示(4:3)</PresentationFormat>
  <Paragraphs>112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微软雅黑</vt:lpstr>
      <vt:lpstr>Arial</vt:lpstr>
      <vt:lpstr>Calibri</vt:lpstr>
      <vt:lpstr>Office 主题</vt:lpstr>
      <vt:lpstr>马太福音 16:13-20</vt:lpstr>
      <vt:lpstr>马太福音 16:13-20</vt:lpstr>
      <vt:lpstr>天国的样式：第四篇</vt:lpstr>
      <vt:lpstr>思考</vt:lpstr>
      <vt:lpstr>背景</vt:lpstr>
      <vt:lpstr>第一个问题</vt:lpstr>
      <vt:lpstr>第二个问题</vt:lpstr>
      <vt:lpstr>耶稣的宣告</vt:lpstr>
      <vt:lpstr>耶稣的宣告</vt:lpstr>
      <vt:lpstr>耶稣的宣告</vt:lpstr>
      <vt:lpstr>耶稣的宣告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2066</cp:revision>
  <dcterms:modified xsi:type="dcterms:W3CDTF">2020-11-14T11:55:01Z</dcterms:modified>
</cp:coreProperties>
</file>